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  <p:sldMasterId id="2147483684" r:id="rId3"/>
    <p:sldMasterId id="2147483696" r:id="rId4"/>
  </p:sldMasterIdLst>
  <p:sldIdLst>
    <p:sldId id="256" r:id="rId5"/>
    <p:sldId id="257" r:id="rId6"/>
    <p:sldId id="259" r:id="rId7"/>
    <p:sldId id="258" r:id="rId8"/>
    <p:sldId id="260" r:id="rId9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Arial Narrow" panose="020B0606020202030204" pitchFamily="34" charset="0"/>
      <p:regular r:id="rId14"/>
      <p:bold r:id="rId15"/>
      <p:italic r:id="rId16"/>
      <p:boldItalic r:id="rId17"/>
    </p:embeddedFont>
    <p:embeddedFont>
      <p:font typeface="Tw Cen MT" panose="020B0602020104020603" pitchFamily="34" charset="-18"/>
      <p:regular r:id="rId18"/>
      <p:bold r:id="rId19"/>
      <p:italic r:id="rId20"/>
      <p:boldItalic r:id="rId21"/>
    </p:embeddedFont>
    <p:embeddedFont>
      <p:font typeface="Brush Script MT" panose="03060802040406070304" pitchFamily="66" charset="0"/>
      <p:italic r:id="rId22"/>
    </p:embeddedFont>
    <p:embeddedFont>
      <p:font typeface="Wingdings 2" panose="05020102010507070707" pitchFamily="18" charset="2"/>
      <p:regular r:id="rId23"/>
    </p:embeddedFont>
    <p:embeddedFont>
      <p:font typeface="Comic Sans MS" panose="030F0702030302020204" pitchFamily="66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20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2.fntdata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1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23A271A1-F6D6-438B-A432-4747EE7ECD40}" type="datetimeFigureOut">
              <a:rPr lang="en-US" smtClean="0"/>
              <a:pPr algn="ctr" eaLnBrk="1" latinLnBrk="0" hangingPunct="1"/>
              <a:t>2/28/2018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2/28/2018</a:t>
            </a:fld>
            <a:endParaRPr lang="en-US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2/28/2018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Obdélní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071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875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0068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791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8338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2772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352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077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2/28/2018</a:t>
            </a:fld>
            <a:endParaRPr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66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6445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1699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3520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1232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347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2481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7741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7186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34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7" name="Obdélní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2/28/2018</a:t>
            </a:fld>
            <a:endParaRPr lang="en-US"/>
          </a:p>
        </p:txBody>
      </p:sp>
      <p:sp>
        <p:nvSpPr>
          <p:cNvPr id="13" name="Zástupný symbol pro číslo snímku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400" dirty="0">
              <a:solidFill>
                <a:srgbClr val="FFFFFF"/>
              </a:solidFill>
            </a:endParaRPr>
          </a:p>
        </p:txBody>
      </p:sp>
      <p:sp>
        <p:nvSpPr>
          <p:cNvPr id="14" name="Zástupný symbol pro zápatí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9097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9523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9944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</a:rPr>
              <a:pPr>
                <a:defRPr/>
              </a:pPr>
              <a:t>2/28/2018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4648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0A9C2-20F8-4E01-B41F-B8E989172B3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7D8FF-94F5-4BFE-B603-1752D0A0CA7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8836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01B5E-1AF4-45DD-8D2E-5CECABFD587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7F5C9-39D4-4CAC-9E1A-5F14E0B2562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7433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1DDFB-8A8A-499F-A329-EE57DC55B1E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8313B-331A-4C94-AE64-0D6AAC22C46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11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8F38C-F631-42E1-BE7A-5E162523FD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40182-B116-444A-9810-7A5F030FED3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8217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393ED-DD85-43AD-9564-F57C8DFFD84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E612E-332F-4D45-B03F-78FCAB467D6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0895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205F6-E445-4B14-BD20-1A5C1E2938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889DD-9552-433E-AEFF-8A6C0F2B28B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179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2/28/2018</a:t>
            </a:fld>
            <a:endParaRPr lang="en-US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2" name="Zástupný symbol pro zápatí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EB348-8C1D-488E-9796-ABAA6D4E8B3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CC645-F640-4597-8216-4FFE097486B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2005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6B589-50F6-4B76-8222-5D3307AA8D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986CD-DCF2-4F2F-AD2E-D815B97DD4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1312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EADCA-F474-4EFF-AA0D-227A3B9C5CF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58293-E70B-4A13-99C5-A874C45CF77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7434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2C025-DAE3-445F-B752-3E95E1BB149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8E534-42B3-4FF9-AB0D-277597EAA59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7593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25A13-4956-4F11-96AC-7C0081F6054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37AE0-9802-4333-A346-9A93410656B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28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2/28/2018</a:t>
            </a:fld>
            <a:endParaRPr lang="en-US"/>
          </a:p>
        </p:txBody>
      </p:sp>
      <p:sp>
        <p:nvSpPr>
          <p:cNvPr id="12" name="Zástupný symbol pro číslo snímku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4" name="Zástupný symbol pro zápatí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kumimoji="0" lang="en-US"/>
          </a:p>
        </p:txBody>
      </p:sp>
      <p:sp>
        <p:nvSpPr>
          <p:cNvPr id="16" name="Zástupný symbol pro text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2/28/2018</a:t>
            </a:fld>
            <a:endParaRPr lang="en-US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2/28/2018</a:t>
            </a:fld>
            <a:endParaRPr lang="en-US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2/28/2018</a:t>
            </a:fld>
            <a:endParaRPr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8" name="Obdélní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1" name="Obdélní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2/28/2018</a:t>
            </a:fld>
            <a:endParaRPr lang="en-US"/>
          </a:p>
        </p:txBody>
      </p:sp>
      <p:sp>
        <p:nvSpPr>
          <p:cNvPr id="13" name="Zástupný symbol pro číslo snímku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800" dirty="0"/>
          </a:p>
        </p:txBody>
      </p:sp>
      <p:sp>
        <p:nvSpPr>
          <p:cNvPr id="14" name="Zástupný symbol pro zápatí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kumimoji="0" lang="en-US" dirty="0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2/28/2018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  <a:latin typeface="Arial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2/28/2018</a:t>
            </a:fld>
            <a:endParaRPr 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  <a:latin typeface="Arial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0495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F5268807-9E8F-4152-A344-4CB8283BD1E2}" type="datetimeFigureOut">
              <a:rPr lang="en-US" smtClean="0">
                <a:solidFill>
                  <a:srgbClr val="FFFFFF"/>
                </a:solidFill>
                <a:latin typeface="Arial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2/28/2018</a:t>
            </a:fld>
            <a:endParaRPr 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defRPr/>
            </a:pPr>
            <a:fld id="{91B8E4A9-A4CC-4EED-85BF-82D48D2EF9FF}" type="slidenum">
              <a:rPr lang="en-US" smtClean="0">
                <a:solidFill>
                  <a:srgbClr val="FFFFFF"/>
                </a:solidFill>
                <a:latin typeface="Arial" charset="0"/>
              </a:rPr>
              <a:pPr defTabSz="4572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4767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cs-CZ" smtClean="0"/>
              <a:t>Click to edit Master title style</a:t>
            </a:r>
            <a:endParaRPr lang="en-US" altLang="cs-CZ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cs-CZ" smtClean="0"/>
              <a:t>Click to edit Master text styles</a:t>
            </a:r>
          </a:p>
          <a:p>
            <a:pPr lvl="1"/>
            <a:r>
              <a:rPr lang="en-GB" altLang="cs-CZ" smtClean="0"/>
              <a:t>Second level</a:t>
            </a:r>
          </a:p>
          <a:p>
            <a:pPr lvl="2"/>
            <a:r>
              <a:rPr lang="en-GB" altLang="cs-CZ" smtClean="0"/>
              <a:t>Third level</a:t>
            </a:r>
          </a:p>
          <a:p>
            <a:pPr lvl="3"/>
            <a:r>
              <a:rPr lang="en-GB" altLang="cs-CZ" smtClean="0"/>
              <a:t>Fourth level</a:t>
            </a:r>
          </a:p>
          <a:p>
            <a:pPr lvl="4"/>
            <a:r>
              <a:rPr lang="en-GB" altLang="cs-CZ" smtClean="0"/>
              <a:t>Fifth level</a:t>
            </a:r>
            <a:endParaRPr lang="en-US" altLang="cs-CZ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fld id="{F5268807-9E8F-4152-A344-4CB8283BD1E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2/28/2018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457200">
              <a:defRPr/>
            </a:pPr>
            <a:fld id="{91B8E4A9-A4CC-4EED-85BF-82D48D2EF9FF}" type="slidenum">
              <a:rPr lang="en-US">
                <a:solidFill>
                  <a:prstClr val="black">
                    <a:tint val="75000"/>
                  </a:prstClr>
                </a:solidFill>
              </a:rPr>
              <a:pPr defTabSz="45720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959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03-DVA SYNOVÉ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9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31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sz="quarter" idx="13"/>
          </p:nvPr>
        </p:nvSpPr>
        <p:spPr>
          <a:xfrm>
            <a:off x="122349" y="188640"/>
            <a:ext cx="5025715" cy="6669359"/>
          </a:xfrm>
        </p:spPr>
        <p:txBody>
          <a:bodyPr>
            <a:normAutofit/>
          </a:bodyPr>
          <a:lstStyle/>
          <a:p>
            <a:r>
              <a:rPr lang="cs-CZ" sz="2800" dirty="0" smtClean="0">
                <a:latin typeface="Comic Sans MS" panose="030F0702030302020204" pitchFamily="66" charset="0"/>
              </a:rPr>
              <a:t>KDY MÁ MAMINKA VĚTŠÍ RADOST: KDYŽ SLÍBÍŠ, ŽE SI UKLIDÍŠ POKOJ, ALE PAK TO NEUDĚLÁŠ, NEBO KDYŽ CHVÍLI TRUCUJEŠ, ALE PAK TĚ TO </a:t>
            </a:r>
            <a:r>
              <a:rPr lang="cs-CZ" sz="2800" dirty="0" smtClean="0">
                <a:latin typeface="Comic Sans MS" panose="030F0702030302020204" pitchFamily="66" charset="0"/>
              </a:rPr>
              <a:t>MRZÍ            </a:t>
            </a:r>
            <a:r>
              <a:rPr lang="cs-CZ" sz="2800" dirty="0" smtClean="0">
                <a:latin typeface="Comic Sans MS" panose="030F0702030302020204" pitchFamily="66" charset="0"/>
              </a:rPr>
              <a:t>A POSLECHNEŠ?</a:t>
            </a:r>
          </a:p>
          <a:p>
            <a:pPr marL="0" indent="0">
              <a:buNone/>
            </a:pPr>
            <a:endParaRPr lang="cs-CZ" sz="2800" dirty="0" smtClean="0">
              <a:latin typeface="Comic Sans MS" panose="030F0702030302020204" pitchFamily="66" charset="0"/>
            </a:endParaRPr>
          </a:p>
          <a:p>
            <a:r>
              <a:rPr lang="cs-CZ" sz="2800" dirty="0" smtClean="0">
                <a:latin typeface="Comic Sans MS" panose="030F0702030302020204" pitchFamily="66" charset="0"/>
              </a:rPr>
              <a:t>A JAK BY TO MĚLO VYPADAT, ABY TO BYLO ÚPLNĚ NEJLEPŠÍ?</a:t>
            </a:r>
          </a:p>
          <a:p>
            <a:endParaRPr lang="cs-CZ" sz="2800" dirty="0" smtClean="0">
              <a:latin typeface="Comic Sans MS" panose="030F0702030302020204" pitchFamily="66" charset="0"/>
            </a:endParaRPr>
          </a:p>
          <a:p>
            <a:endParaRPr lang="cs-CZ" sz="2000" dirty="0" smtClean="0">
              <a:latin typeface="Comic Sans MS" panose="030F0702030302020204" pitchFamily="66" charset="0"/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364088" y="274637"/>
            <a:ext cx="3673232" cy="6396619"/>
          </a:xfrm>
        </p:spPr>
        <p:txBody>
          <a:bodyPr>
            <a:normAutofit/>
          </a:bodyPr>
          <a:lstStyle/>
          <a:p>
            <a:endParaRPr lang="cs-CZ" sz="2800" dirty="0" smtClean="0">
              <a:latin typeface="Comic Sans MS" panose="030F0702030302020204" pitchFamily="66" charset="0"/>
            </a:endParaRPr>
          </a:p>
          <a:p>
            <a:endParaRPr lang="cs-CZ" sz="2800" dirty="0">
              <a:latin typeface="Comic Sans MS" panose="030F0702030302020204" pitchFamily="66" charset="0"/>
            </a:endParaRPr>
          </a:p>
          <a:p>
            <a:endParaRPr lang="cs-CZ" sz="2800" dirty="0" smtClean="0">
              <a:latin typeface="Comic Sans MS" panose="030F0702030302020204" pitchFamily="66" charset="0"/>
            </a:endParaRPr>
          </a:p>
          <a:p>
            <a:endParaRPr lang="cs-CZ" sz="2800" dirty="0" smtClean="0">
              <a:latin typeface="Comic Sans MS" panose="030F0702030302020204" pitchFamily="66" charset="0"/>
            </a:endParaRPr>
          </a:p>
          <a:p>
            <a:r>
              <a:rPr lang="cs-CZ" sz="2800" dirty="0" smtClean="0">
                <a:latin typeface="Comic Sans MS" panose="030F0702030302020204" pitchFamily="66" charset="0"/>
              </a:rPr>
              <a:t>KDYŽ POSLECHNU.</a:t>
            </a:r>
            <a:endParaRPr lang="cs-CZ" sz="2800" dirty="0" smtClean="0">
              <a:latin typeface="Comic Sans MS" panose="030F0702030302020204" pitchFamily="66" charset="0"/>
            </a:endParaRPr>
          </a:p>
          <a:p>
            <a:endParaRPr lang="cs-CZ" sz="28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cs-CZ" sz="2800" dirty="0" smtClean="0">
              <a:latin typeface="Comic Sans MS" panose="030F0702030302020204" pitchFamily="66" charset="0"/>
            </a:endParaRPr>
          </a:p>
          <a:p>
            <a:r>
              <a:rPr lang="cs-CZ" sz="2800" dirty="0" smtClean="0">
                <a:latin typeface="Comic Sans MS" panose="030F0702030302020204" pitchFamily="66" charset="0"/>
              </a:rPr>
              <a:t>SLÍBIT A PAK UDĚLAT.</a:t>
            </a:r>
          </a:p>
          <a:p>
            <a:endParaRPr lang="cs-CZ" sz="2000" dirty="0">
              <a:latin typeface="Comic Sans MS" panose="030F0702030302020204" pitchFamily="66" charset="0"/>
            </a:endParaRPr>
          </a:p>
          <a:p>
            <a:endParaRPr lang="cs-CZ" sz="1050" dirty="0" smtClean="0">
              <a:latin typeface="Comic Sans MS" panose="030F0702030302020204" pitchFamily="66" charset="0"/>
            </a:endParaRPr>
          </a:p>
          <a:p>
            <a:endParaRPr lang="cs-CZ" sz="1050" dirty="0">
              <a:latin typeface="Comic Sans MS" panose="030F0702030302020204" pitchFamily="66" charset="0"/>
            </a:endParaRPr>
          </a:p>
          <a:p>
            <a:endParaRPr lang="cs-CZ" sz="1050" dirty="0" smtClean="0">
              <a:latin typeface="Comic Sans MS" panose="030F0702030302020204" pitchFamily="66" charset="0"/>
            </a:endParaRPr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0" y="747077"/>
            <a:ext cx="9144000" cy="3329995"/>
          </a:xfrm>
        </p:spPr>
        <p:txBody>
          <a:bodyPr>
            <a:scene3d>
              <a:camera prst="isometricOffAxis1Top"/>
              <a:lightRig rig="threePt" dir="t"/>
            </a:scene3d>
          </a:bodyPr>
          <a:lstStyle/>
          <a:p>
            <a:r>
              <a:rPr lang="cs-CZ" sz="9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K ZAMYŠLENÍ</a:t>
            </a:r>
            <a:endParaRPr lang="cs-CZ" sz="96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61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sz="quarter" idx="13"/>
          </p:nvPr>
        </p:nvSpPr>
        <p:spPr>
          <a:xfrm>
            <a:off x="122349" y="188640"/>
            <a:ext cx="5025715" cy="666935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800" dirty="0" smtClean="0">
              <a:latin typeface="Comic Sans MS" panose="030F0702030302020204" pitchFamily="66" charset="0"/>
            </a:endParaRPr>
          </a:p>
          <a:p>
            <a:endParaRPr lang="cs-CZ" sz="2800" dirty="0" smtClean="0">
              <a:latin typeface="Comic Sans MS" panose="030F0702030302020204" pitchFamily="66" charset="0"/>
            </a:endParaRPr>
          </a:p>
          <a:p>
            <a:r>
              <a:rPr lang="cs-CZ" sz="2800" dirty="0" smtClean="0">
                <a:latin typeface="Comic Sans MS" panose="030F0702030302020204" pitchFamily="66" charset="0"/>
              </a:rPr>
              <a:t>CO JE PRO PÁNA JEŽÍŠE DŮLEŽITĚJŠÍ: CO ŘÍKÁME, NEBO CO DĚLÁME?</a:t>
            </a:r>
          </a:p>
          <a:p>
            <a:endParaRPr lang="cs-CZ" sz="2000" dirty="0" smtClean="0">
              <a:latin typeface="Comic Sans MS" panose="030F0702030302020204" pitchFamily="66" charset="0"/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364088" y="274637"/>
            <a:ext cx="3673232" cy="6396619"/>
          </a:xfrm>
        </p:spPr>
        <p:txBody>
          <a:bodyPr>
            <a:normAutofit/>
          </a:bodyPr>
          <a:lstStyle/>
          <a:p>
            <a:endParaRPr lang="cs-CZ" sz="1050" dirty="0" smtClean="0">
              <a:latin typeface="Comic Sans MS" panose="030F0702030302020204" pitchFamily="66" charset="0"/>
            </a:endParaRPr>
          </a:p>
          <a:p>
            <a:endParaRPr lang="cs-CZ" sz="2000" dirty="0" smtClean="0">
              <a:latin typeface="Comic Sans MS" panose="030F0702030302020204" pitchFamily="66" charset="0"/>
            </a:endParaRPr>
          </a:p>
          <a:p>
            <a:endParaRPr lang="cs-CZ" sz="2000" dirty="0">
              <a:latin typeface="Comic Sans MS" panose="030F0702030302020204" pitchFamily="66" charset="0"/>
            </a:endParaRPr>
          </a:p>
          <a:p>
            <a:endParaRPr lang="cs-CZ" sz="2000" dirty="0" smtClean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cs-CZ" sz="1050" dirty="0">
              <a:latin typeface="Comic Sans MS" panose="030F0702030302020204" pitchFamily="66" charset="0"/>
            </a:endParaRPr>
          </a:p>
          <a:p>
            <a:endParaRPr lang="cs-CZ" sz="1050" dirty="0" smtClean="0">
              <a:latin typeface="Comic Sans MS" panose="030F0702030302020204" pitchFamily="66" charset="0"/>
            </a:endParaRPr>
          </a:p>
          <a:p>
            <a:pPr algn="ctr"/>
            <a:r>
              <a:rPr lang="cs-CZ" sz="2800" dirty="0" smtClean="0">
                <a:latin typeface="Comic Sans MS" panose="030F0702030302020204" pitchFamily="66" charset="0"/>
              </a:rPr>
              <a:t>CO DĚLÁME.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341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obsah 4"/>
          <p:cNvSpPr>
            <a:spLocks noGrp="1"/>
          </p:cNvSpPr>
          <p:nvPr>
            <p:ph sz="quarter" idx="13"/>
          </p:nvPr>
        </p:nvSpPr>
        <p:spPr>
          <a:xfrm>
            <a:off x="206062" y="167640"/>
            <a:ext cx="3802058" cy="459336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000" dirty="0" smtClean="0">
              <a:latin typeface="Comic Sans MS" panose="030F0702030302020204" pitchFamily="66" charset="0"/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4008120" y="167640"/>
            <a:ext cx="5029200" cy="5547360"/>
          </a:xfrm>
        </p:spPr>
        <p:txBody>
          <a:bodyPr>
            <a:normAutofit/>
          </a:bodyPr>
          <a:lstStyle/>
          <a:p>
            <a:endParaRPr lang="cs-CZ" sz="2000" dirty="0">
              <a:latin typeface="Comic Sans MS" panose="030F0702030302020204" pitchFamily="66" charset="0"/>
            </a:endParaRPr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85800" y="2132857"/>
            <a:ext cx="7620000" cy="2232247"/>
          </a:xfrm>
        </p:spPr>
        <p:txBody>
          <a:bodyPr/>
          <a:lstStyle/>
          <a:p>
            <a:pPr algn="ctr"/>
            <a:r>
              <a:rPr lang="cs-CZ" sz="2800" dirty="0" smtClean="0">
                <a:latin typeface="Comic Sans MS" panose="030F0702030302020204" pitchFamily="66" charset="0"/>
              </a:rPr>
              <a:t>BUDEME SE SNAŽIT, ABY Z NAŠICH SKUTKŮ DRUZÍ (I BŮH) POZNALI, ŽE JE MÁME RÁDI.</a:t>
            </a:r>
            <a:endParaRPr lang="cs-CZ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03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ad, Jablko, Jablka, Ovoce, Zelená, Příroda, Str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2" y="0"/>
            <a:ext cx="914488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8329" y="4797152"/>
            <a:ext cx="454323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cs-CZ" sz="54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rush Script MT" panose="03060802040406070304" pitchFamily="66" charset="0"/>
              </a:rPr>
              <a:t>Upravila:</a:t>
            </a: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cs-CZ" sz="5400" b="1" dirty="0" err="1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rush Script MT" panose="03060802040406070304" pitchFamily="66" charset="0"/>
              </a:rPr>
              <a:t>sr.Benedikta,</a:t>
            </a:r>
            <a:r>
              <a:rPr lang="cs-CZ" sz="4000" b="1" dirty="0" err="1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rush Script MT" panose="03060802040406070304" pitchFamily="66" charset="0"/>
              </a:rPr>
              <a:t>SCSC</a:t>
            </a:r>
            <a:endParaRPr lang="cs-CZ" sz="40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rush Script MT" panose="03060802040406070304" pitchFamily="66" charset="0"/>
            </a:endParaRPr>
          </a:p>
        </p:txBody>
      </p:sp>
      <p:sp>
        <p:nvSpPr>
          <p:cNvPr id="6" name="Obdélník 5"/>
          <p:cNvSpPr/>
          <p:nvPr/>
        </p:nvSpPr>
        <p:spPr>
          <a:xfrm>
            <a:off x="6948264" y="4797152"/>
            <a:ext cx="189026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cs-CZ" sz="54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rush Script MT" panose="03060802040406070304" pitchFamily="66" charset="0"/>
              </a:rPr>
              <a:t>V Plzni</a:t>
            </a: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cs-CZ" sz="5400" b="1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rush Script MT" panose="03060802040406070304" pitchFamily="66" charset="0"/>
              </a:rPr>
              <a:t>2017</a:t>
            </a:r>
            <a:endParaRPr lang="cs-CZ" sz="40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rush Script MT" panose="0306080204040607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99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orizont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Horizont">
  <a:themeElements>
    <a:clrScheme name="Horiz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Přehlednost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Přehlednost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22</TotalTime>
  <Words>98</Words>
  <Application>Microsoft Office PowerPoint</Application>
  <PresentationFormat>Předvádění na obrazovce (4:3)</PresentationFormat>
  <Paragraphs>29</Paragraphs>
  <Slides>5</Slides>
  <Notes>0</Notes>
  <HiddenSlides>0</HiddenSlides>
  <MMClips>1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4</vt:i4>
      </vt:variant>
      <vt:variant>
        <vt:lpstr>Nadpisy snímků</vt:lpstr>
      </vt:variant>
      <vt:variant>
        <vt:i4>5</vt:i4>
      </vt:variant>
    </vt:vector>
  </HeadingPairs>
  <TitlesOfParts>
    <vt:vector size="17" baseType="lpstr">
      <vt:lpstr>Arial</vt:lpstr>
      <vt:lpstr>Calibri</vt:lpstr>
      <vt:lpstr>Arial Narrow</vt:lpstr>
      <vt:lpstr>Tw Cen MT</vt:lpstr>
      <vt:lpstr>Brush Script MT</vt:lpstr>
      <vt:lpstr>Wingdings 2</vt:lpstr>
      <vt:lpstr>Wingdings</vt:lpstr>
      <vt:lpstr>Comic Sans MS</vt:lpstr>
      <vt:lpstr>Default Theme</vt:lpstr>
      <vt:lpstr>Horizont</vt:lpstr>
      <vt:lpstr>1_Horizont</vt:lpstr>
      <vt:lpstr>Office Theme</vt:lpstr>
      <vt:lpstr>Prezentace aplikace PowerPoint</vt:lpstr>
      <vt:lpstr>K ZAMYŠLENÍ</vt:lpstr>
      <vt:lpstr>Prezentace aplikace PowerPoint</vt:lpstr>
      <vt:lpstr>BUDEME SE SNAŽIT, ABY Z NAŠICH SKUTKŮ DRUZÍ (I BŮH) POZNALI, ŽE JE MÁME RÁDI.</vt:lpstr>
      <vt:lpstr>Prezentace aplikace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Fara Lukov</dc:creator>
  <cp:lastModifiedBy>sr. Benedikta</cp:lastModifiedBy>
  <cp:revision>4</cp:revision>
  <dcterms:created xsi:type="dcterms:W3CDTF">2017-09-23T10:39:40Z</dcterms:created>
  <dcterms:modified xsi:type="dcterms:W3CDTF">2018-02-28T13:09:27Z</dcterms:modified>
</cp:coreProperties>
</file>