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6"/>
  </p:notesMasterIdLst>
  <p:sldIdLst>
    <p:sldId id="256" r:id="rId5"/>
    <p:sldId id="271"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 id="274" r:id="rId23"/>
    <p:sldId id="275" r:id="rId24"/>
    <p:sldId id="276" r:id="rId25"/>
    <p:sldId id="277" r:id="rId26"/>
    <p:sldId id="278" r:id="rId27"/>
    <p:sldId id="279" r:id="rId28"/>
    <p:sldId id="280" r:id="rId29"/>
    <p:sldId id="292" r:id="rId30"/>
    <p:sldId id="281" r:id="rId31"/>
    <p:sldId id="283" r:id="rId32"/>
    <p:sldId id="284" r:id="rId33"/>
    <p:sldId id="285" r:id="rId34"/>
    <p:sldId id="286" r:id="rId35"/>
    <p:sldId id="287" r:id="rId36"/>
    <p:sldId id="288" r:id="rId37"/>
    <p:sldId id="294" r:id="rId38"/>
    <p:sldId id="295" r:id="rId39"/>
    <p:sldId id="296" r:id="rId40"/>
    <p:sldId id="297" r:id="rId41"/>
    <p:sldId id="298" r:id="rId42"/>
    <p:sldId id="299" r:id="rId43"/>
    <p:sldId id="290" r:id="rId44"/>
    <p:sldId id="291" r:id="rId45"/>
  </p:sldIdLst>
  <p:sldSz cx="9144000" cy="5143500" type="screen16x9"/>
  <p:notesSz cx="6858000" cy="9144000"/>
  <p:embeddedFontLst>
    <p:embeddedFont>
      <p:font typeface="Helvetica Neue" panose="020B0604020202020204" charset="0"/>
      <p:regular r:id="rId47"/>
      <p:bold r:id="rId48"/>
      <p:italic r:id="rId49"/>
      <p:boldItalic r:id="rId50"/>
    </p:embeddedFont>
    <p:embeddedFont>
      <p:font typeface="Helvetica Neue Light"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PIF/MSWeNHYv5QJXi3sWsYQ3/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C1693-1C1F-4839-9EFC-C41404F0DECD}" v="15" dt="2021-10-16T21:07:03.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09" autoAdjust="0"/>
  </p:normalViewPr>
  <p:slideViewPr>
    <p:cSldViewPr snapToGrid="0">
      <p:cViewPr varScale="1">
        <p:scale>
          <a:sx n="106" d="100"/>
          <a:sy n="106" d="100"/>
        </p:scale>
        <p:origin x="778" y="91"/>
      </p:cViewPr>
      <p:guideLst>
        <p:guide pos="2880"/>
        <p:guide orient="horz" pos="1620"/>
      </p:guideLst>
    </p:cSldViewPr>
  </p:slideViewPr>
  <p:notesTextViewPr>
    <p:cViewPr>
      <p:scale>
        <a:sx n="1" d="1"/>
        <a:sy n="1" d="1"/>
      </p:scale>
      <p:origin x="0" y="0"/>
    </p:cViewPr>
  </p:notesText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presProps" Target="presProp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ář ŘK farnost Cheb" userId="8520082c-71da-4379-90b1-afed9c1246a4" providerId="ADAL" clId="{BCAC1693-1C1F-4839-9EFC-C41404F0DECD}"/>
    <pc:docChg chg="undo redo custSel addSld delSld modSld sldOrd modMainMaster">
      <pc:chgData name="Farář ŘK farnost Cheb" userId="8520082c-71da-4379-90b1-afed9c1246a4" providerId="ADAL" clId="{BCAC1693-1C1F-4839-9EFC-C41404F0DECD}" dt="2021-10-19T21:05:26.251" v="353" actId="20577"/>
      <pc:docMkLst>
        <pc:docMk/>
      </pc:docMkLst>
      <pc:sldChg chg="modSp mod ord">
        <pc:chgData name="Farář ŘK farnost Cheb" userId="8520082c-71da-4379-90b1-afed9c1246a4" providerId="ADAL" clId="{BCAC1693-1C1F-4839-9EFC-C41404F0DECD}" dt="2021-10-15T23:46:27.484" v="76" actId="14100"/>
        <pc:sldMkLst>
          <pc:docMk/>
          <pc:sldMk cId="0" sldId="256"/>
        </pc:sldMkLst>
        <pc:spChg chg="mod">
          <ac:chgData name="Farář ŘK farnost Cheb" userId="8520082c-71da-4379-90b1-afed9c1246a4" providerId="ADAL" clId="{BCAC1693-1C1F-4839-9EFC-C41404F0DECD}" dt="2021-10-15T23:46:27.484" v="76" actId="14100"/>
          <ac:spMkLst>
            <pc:docMk/>
            <pc:sldMk cId="0" sldId="256"/>
            <ac:spMk id="121" creationId="{00000000-0000-0000-0000-000000000000}"/>
          </ac:spMkLst>
        </pc:spChg>
        <pc:spChg chg="mod">
          <ac:chgData name="Farář ŘK farnost Cheb" userId="8520082c-71da-4379-90b1-afed9c1246a4" providerId="ADAL" clId="{BCAC1693-1C1F-4839-9EFC-C41404F0DECD}" dt="2021-10-15T12:45:16.024" v="31" actId="20577"/>
          <ac:spMkLst>
            <pc:docMk/>
            <pc:sldMk cId="0" sldId="256"/>
            <ac:spMk id="122" creationId="{00000000-0000-0000-0000-000000000000}"/>
          </ac:spMkLst>
        </pc:spChg>
      </pc:sldChg>
      <pc:sldChg chg="modSp mod">
        <pc:chgData name="Farář ŘK farnost Cheb" userId="8520082c-71da-4379-90b1-afed9c1246a4" providerId="ADAL" clId="{BCAC1693-1C1F-4839-9EFC-C41404F0DECD}" dt="2021-10-19T21:01:54.981" v="330" actId="20577"/>
        <pc:sldMkLst>
          <pc:docMk/>
          <pc:sldMk cId="0" sldId="260"/>
        </pc:sldMkLst>
        <pc:spChg chg="mod">
          <ac:chgData name="Farář ŘK farnost Cheb" userId="8520082c-71da-4379-90b1-afed9c1246a4" providerId="ADAL" clId="{BCAC1693-1C1F-4839-9EFC-C41404F0DECD}" dt="2021-10-19T21:01:54.981" v="330" actId="20577"/>
          <ac:spMkLst>
            <pc:docMk/>
            <pc:sldMk cId="0" sldId="260"/>
            <ac:spMk id="151" creationId="{00000000-0000-0000-0000-000000000000}"/>
          </ac:spMkLst>
        </pc:spChg>
      </pc:sldChg>
      <pc:sldChg chg="modSp mod">
        <pc:chgData name="Farář ŘK farnost Cheb" userId="8520082c-71da-4379-90b1-afed9c1246a4" providerId="ADAL" clId="{BCAC1693-1C1F-4839-9EFC-C41404F0DECD}" dt="2021-10-19T21:05:26.251" v="353" actId="20577"/>
        <pc:sldMkLst>
          <pc:docMk/>
          <pc:sldMk cId="0" sldId="266"/>
        </pc:sldMkLst>
        <pc:spChg chg="mod">
          <ac:chgData name="Farář ŘK farnost Cheb" userId="8520082c-71da-4379-90b1-afed9c1246a4" providerId="ADAL" clId="{BCAC1693-1C1F-4839-9EFC-C41404F0DECD}" dt="2021-10-19T21:05:26.251" v="353" actId="20577"/>
          <ac:spMkLst>
            <pc:docMk/>
            <pc:sldMk cId="0" sldId="266"/>
            <ac:spMk id="193" creationId="{00000000-0000-0000-0000-000000000000}"/>
          </ac:spMkLst>
        </pc:spChg>
      </pc:sldChg>
      <pc:sldChg chg="modSp mod">
        <pc:chgData name="Farář ŘK farnost Cheb" userId="8520082c-71da-4379-90b1-afed9c1246a4" providerId="ADAL" clId="{BCAC1693-1C1F-4839-9EFC-C41404F0DECD}" dt="2021-10-16T00:35:01.910" v="122" actId="20577"/>
        <pc:sldMkLst>
          <pc:docMk/>
          <pc:sldMk cId="0" sldId="269"/>
        </pc:sldMkLst>
        <pc:spChg chg="mod">
          <ac:chgData name="Farář ŘK farnost Cheb" userId="8520082c-71da-4379-90b1-afed9c1246a4" providerId="ADAL" clId="{BCAC1693-1C1F-4839-9EFC-C41404F0DECD}" dt="2021-10-16T00:35:01.910" v="122" actId="20577"/>
          <ac:spMkLst>
            <pc:docMk/>
            <pc:sldMk cId="0" sldId="269"/>
            <ac:spMk id="216" creationId="{00000000-0000-0000-0000-000000000000}"/>
          </ac:spMkLst>
        </pc:spChg>
      </pc:sldChg>
      <pc:sldChg chg="modSp mod">
        <pc:chgData name="Farář ŘK farnost Cheb" userId="8520082c-71da-4379-90b1-afed9c1246a4" providerId="ADAL" clId="{BCAC1693-1C1F-4839-9EFC-C41404F0DECD}" dt="2021-10-15T12:26:48.074" v="9" actId="20577"/>
        <pc:sldMkLst>
          <pc:docMk/>
          <pc:sldMk cId="0" sldId="270"/>
        </pc:sldMkLst>
        <pc:spChg chg="mod">
          <ac:chgData name="Farář ŘK farnost Cheb" userId="8520082c-71da-4379-90b1-afed9c1246a4" providerId="ADAL" clId="{BCAC1693-1C1F-4839-9EFC-C41404F0DECD}" dt="2021-10-15T12:26:48.074" v="9" actId="20577"/>
          <ac:spMkLst>
            <pc:docMk/>
            <pc:sldMk cId="0" sldId="270"/>
            <ac:spMk id="225" creationId="{00000000-0000-0000-0000-000000000000}"/>
          </ac:spMkLst>
        </pc:spChg>
      </pc:sldChg>
      <pc:sldChg chg="delSp modSp mod ord">
        <pc:chgData name="Farář ŘK farnost Cheb" userId="8520082c-71da-4379-90b1-afed9c1246a4" providerId="ADAL" clId="{BCAC1693-1C1F-4839-9EFC-C41404F0DECD}" dt="2021-10-17T05:54:11.450" v="233" actId="1076"/>
        <pc:sldMkLst>
          <pc:docMk/>
          <pc:sldMk cId="0" sldId="271"/>
        </pc:sldMkLst>
        <pc:spChg chg="del">
          <ac:chgData name="Farář ŘK farnost Cheb" userId="8520082c-71da-4379-90b1-afed9c1246a4" providerId="ADAL" clId="{BCAC1693-1C1F-4839-9EFC-C41404F0DECD}" dt="2021-10-17T05:53:40.792" v="231" actId="478"/>
          <ac:spMkLst>
            <pc:docMk/>
            <pc:sldMk cId="0" sldId="271"/>
            <ac:spMk id="232" creationId="{00000000-0000-0000-0000-000000000000}"/>
          </ac:spMkLst>
        </pc:spChg>
        <pc:picChg chg="mod">
          <ac:chgData name="Farář ŘK farnost Cheb" userId="8520082c-71da-4379-90b1-afed9c1246a4" providerId="ADAL" clId="{BCAC1693-1C1F-4839-9EFC-C41404F0DECD}" dt="2021-10-17T05:54:11.450" v="233" actId="1076"/>
          <ac:picMkLst>
            <pc:docMk/>
            <pc:sldMk cId="0" sldId="271"/>
            <ac:picMk id="7" creationId="{70D661C1-0AB5-4C0E-8D2A-4339462737FD}"/>
          </ac:picMkLst>
        </pc:picChg>
      </pc:sldChg>
      <pc:sldChg chg="modSp modAnim">
        <pc:chgData name="Farář ŘK farnost Cheb" userId="8520082c-71da-4379-90b1-afed9c1246a4" providerId="ADAL" clId="{BCAC1693-1C1F-4839-9EFC-C41404F0DECD}" dt="2021-10-16T21:07:03.279" v="229" actId="20577"/>
        <pc:sldMkLst>
          <pc:docMk/>
          <pc:sldMk cId="0" sldId="283"/>
        </pc:sldMkLst>
        <pc:spChg chg="mod">
          <ac:chgData name="Farář ŘK farnost Cheb" userId="8520082c-71da-4379-90b1-afed9c1246a4" providerId="ADAL" clId="{BCAC1693-1C1F-4839-9EFC-C41404F0DECD}" dt="2021-10-16T21:07:03.279" v="229" actId="20577"/>
          <ac:spMkLst>
            <pc:docMk/>
            <pc:sldMk cId="0" sldId="283"/>
            <ac:spMk id="331" creationId="{00000000-0000-0000-0000-000000000000}"/>
          </ac:spMkLst>
        </pc:spChg>
      </pc:sldChg>
      <pc:sldChg chg="modSp mod">
        <pc:chgData name="Farář ŘK farnost Cheb" userId="8520082c-71da-4379-90b1-afed9c1246a4" providerId="ADAL" clId="{BCAC1693-1C1F-4839-9EFC-C41404F0DECD}" dt="2021-10-15T23:24:54.502" v="74" actId="1076"/>
        <pc:sldMkLst>
          <pc:docMk/>
          <pc:sldMk cId="0" sldId="287"/>
        </pc:sldMkLst>
        <pc:picChg chg="mod">
          <ac:chgData name="Farář ŘK farnost Cheb" userId="8520082c-71da-4379-90b1-afed9c1246a4" providerId="ADAL" clId="{BCAC1693-1C1F-4839-9EFC-C41404F0DECD}" dt="2021-10-15T23:24:54.502" v="74" actId="1076"/>
          <ac:picMkLst>
            <pc:docMk/>
            <pc:sldMk cId="0" sldId="287"/>
            <ac:picMk id="361" creationId="{00000000-0000-0000-0000-000000000000}"/>
          </ac:picMkLst>
        </pc:picChg>
      </pc:sldChg>
      <pc:sldChg chg="del">
        <pc:chgData name="Farář ŘK farnost Cheb" userId="8520082c-71da-4379-90b1-afed9c1246a4" providerId="ADAL" clId="{BCAC1693-1C1F-4839-9EFC-C41404F0DECD}" dt="2021-10-15T23:20:06.173" v="37" actId="47"/>
        <pc:sldMkLst>
          <pc:docMk/>
          <pc:sldMk cId="0" sldId="289"/>
        </pc:sldMkLst>
      </pc:sldChg>
      <pc:sldChg chg="modSp mod">
        <pc:chgData name="Farář ŘK farnost Cheb" userId="8520082c-71da-4379-90b1-afed9c1246a4" providerId="ADAL" clId="{BCAC1693-1C1F-4839-9EFC-C41404F0DECD}" dt="2021-10-16T00:38:36.087" v="217" actId="20577"/>
        <pc:sldMkLst>
          <pc:docMk/>
          <pc:sldMk cId="3562148049" sldId="292"/>
        </pc:sldMkLst>
        <pc:spChg chg="mod">
          <ac:chgData name="Farář ŘK farnost Cheb" userId="8520082c-71da-4379-90b1-afed9c1246a4" providerId="ADAL" clId="{BCAC1693-1C1F-4839-9EFC-C41404F0DECD}" dt="2021-10-16T00:38:36.087" v="217" actId="20577"/>
          <ac:spMkLst>
            <pc:docMk/>
            <pc:sldMk cId="3562148049" sldId="292"/>
            <ac:spMk id="216" creationId="{00000000-0000-0000-0000-000000000000}"/>
          </ac:spMkLst>
        </pc:spChg>
      </pc:sldChg>
      <pc:sldChg chg="del">
        <pc:chgData name="Farář ŘK farnost Cheb" userId="8520082c-71da-4379-90b1-afed9c1246a4" providerId="ADAL" clId="{BCAC1693-1C1F-4839-9EFC-C41404F0DECD}" dt="2021-10-15T23:20:03.795" v="36" actId="47"/>
        <pc:sldMkLst>
          <pc:docMk/>
          <pc:sldMk cId="2321641912" sldId="293"/>
        </pc:sldMkLst>
      </pc:sldChg>
      <pc:sldChg chg="add">
        <pc:chgData name="Farář ŘK farnost Cheb" userId="8520082c-71da-4379-90b1-afed9c1246a4" providerId="ADAL" clId="{BCAC1693-1C1F-4839-9EFC-C41404F0DECD}" dt="2021-10-15T23:19:45.347" v="34"/>
        <pc:sldMkLst>
          <pc:docMk/>
          <pc:sldMk cId="0" sldId="294"/>
        </pc:sldMkLst>
      </pc:sldChg>
      <pc:sldChg chg="add">
        <pc:chgData name="Farář ŘK farnost Cheb" userId="8520082c-71da-4379-90b1-afed9c1246a4" providerId="ADAL" clId="{BCAC1693-1C1F-4839-9EFC-C41404F0DECD}" dt="2021-10-15T23:19:58.200" v="35"/>
        <pc:sldMkLst>
          <pc:docMk/>
          <pc:sldMk cId="1389038292" sldId="295"/>
        </pc:sldMkLst>
      </pc:sldChg>
      <pc:sldMasterChg chg="modSp mod modSldLayout">
        <pc:chgData name="Farář ŘK farnost Cheb" userId="8520082c-71da-4379-90b1-afed9c1246a4" providerId="ADAL" clId="{BCAC1693-1C1F-4839-9EFC-C41404F0DECD}" dt="2021-10-15T23:23:06.489" v="72" actId="478"/>
        <pc:sldMasterMkLst>
          <pc:docMk/>
          <pc:sldMasterMk cId="0" sldId="2147483648"/>
        </pc:sldMasterMkLst>
        <pc:spChg chg="mod">
          <ac:chgData name="Farář ŘK farnost Cheb" userId="8520082c-71da-4379-90b1-afed9c1246a4" providerId="ADAL" clId="{BCAC1693-1C1F-4839-9EFC-C41404F0DECD}" dt="2021-10-15T23:22:34.426" v="71" actId="20577"/>
          <ac:spMkLst>
            <pc:docMk/>
            <pc:sldMasterMk cId="0" sldId="2147483648"/>
            <ac:spMk id="11" creationId="{00000000-0000-0000-0000-000000000000}"/>
          </ac:spMkLst>
        </pc:spChg>
        <pc:sldLayoutChg chg="delSp modSp mod">
          <pc:chgData name="Farář ŘK farnost Cheb" userId="8520082c-71da-4379-90b1-afed9c1246a4" providerId="ADAL" clId="{BCAC1693-1C1F-4839-9EFC-C41404F0DECD}" dt="2021-10-15T23:23:06.489" v="72" actId="478"/>
          <pc:sldLayoutMkLst>
            <pc:docMk/>
            <pc:sldMasterMk cId="0" sldId="2147483648"/>
            <pc:sldLayoutMk cId="0" sldId="2147483654"/>
          </pc:sldLayoutMkLst>
          <pc:spChg chg="del mod">
            <ac:chgData name="Farář ŘK farnost Cheb" userId="8520082c-71da-4379-90b1-afed9c1246a4" providerId="ADAL" clId="{BCAC1693-1C1F-4839-9EFC-C41404F0DECD}" dt="2021-10-15T23:23:06.489" v="72" actId="478"/>
            <ac:spMkLst>
              <pc:docMk/>
              <pc:sldMasterMk cId="0" sldId="2147483648"/>
              <pc:sldLayoutMk cId="0" sldId="2147483654"/>
              <ac:spMk id="44" creationId="{00000000-0000-0000-0000-000000000000}"/>
            </ac:spMkLst>
          </pc:spChg>
        </pc:sldLayoutChg>
        <pc:sldLayoutChg chg="modSp mod">
          <pc:chgData name="Farář ŘK farnost Cheb" userId="8520082c-71da-4379-90b1-afed9c1246a4" providerId="ADAL" clId="{BCAC1693-1C1F-4839-9EFC-C41404F0DECD}" dt="2021-10-15T12:16:43.921" v="7" actId="1076"/>
          <pc:sldLayoutMkLst>
            <pc:docMk/>
            <pc:sldMasterMk cId="0" sldId="2147483648"/>
            <pc:sldLayoutMk cId="0" sldId="2147483663"/>
          </pc:sldLayoutMkLst>
          <pc:spChg chg="mod">
            <ac:chgData name="Farář ŘK farnost Cheb" userId="8520082c-71da-4379-90b1-afed9c1246a4" providerId="ADAL" clId="{BCAC1693-1C1F-4839-9EFC-C41404F0DECD}" dt="2021-10-15T12:16:43.921" v="7" actId="1076"/>
            <ac:spMkLst>
              <pc:docMk/>
              <pc:sldMasterMk cId="0" sldId="2147483648"/>
              <pc:sldLayoutMk cId="0" sldId="2147483663"/>
              <ac:spMk id="103" creationId="{00000000-0000-0000-0000-000000000000}"/>
            </ac:spMkLst>
          </pc:spChg>
        </pc:sldLayoutChg>
      </pc:sldMasterChg>
    </pc:docChg>
  </pc:docChgLst>
  <pc:docChgLst>
    <pc:chgData name="Farář ŘK farnost Cheb" userId="8520082c-71da-4379-90b1-afed9c1246a4" providerId="ADAL" clId="{2721F487-C12F-4CF7-8545-F317144D0422}"/>
    <pc:docChg chg="undo custSel addSld modSld modMainMaster">
      <pc:chgData name="Farář ŘK farnost Cheb" userId="8520082c-71da-4379-90b1-afed9c1246a4" providerId="ADAL" clId="{2721F487-C12F-4CF7-8545-F317144D0422}" dt="2021-10-15T12:13:06.893" v="348" actId="14100"/>
      <pc:docMkLst>
        <pc:docMk/>
      </pc:docMkLst>
      <pc:sldChg chg="modSp mod">
        <pc:chgData name="Farář ŘK farnost Cheb" userId="8520082c-71da-4379-90b1-afed9c1246a4" providerId="ADAL" clId="{2721F487-C12F-4CF7-8545-F317144D0422}" dt="2021-10-15T12:03:14.442" v="274" actId="2711"/>
        <pc:sldMkLst>
          <pc:docMk/>
          <pc:sldMk cId="0" sldId="256"/>
        </pc:sldMkLst>
        <pc:spChg chg="mod">
          <ac:chgData name="Farář ŘK farnost Cheb" userId="8520082c-71da-4379-90b1-afed9c1246a4" providerId="ADAL" clId="{2721F487-C12F-4CF7-8545-F317144D0422}" dt="2021-10-15T12:02:58.960" v="272" actId="2711"/>
          <ac:spMkLst>
            <pc:docMk/>
            <pc:sldMk cId="0" sldId="256"/>
            <ac:spMk id="121" creationId="{00000000-0000-0000-0000-000000000000}"/>
          </ac:spMkLst>
        </pc:spChg>
        <pc:spChg chg="mod">
          <ac:chgData name="Farář ŘK farnost Cheb" userId="8520082c-71da-4379-90b1-afed9c1246a4" providerId="ADAL" clId="{2721F487-C12F-4CF7-8545-F317144D0422}" dt="2021-10-15T12:03:14.442" v="274" actId="2711"/>
          <ac:spMkLst>
            <pc:docMk/>
            <pc:sldMk cId="0" sldId="256"/>
            <ac:spMk id="122" creationId="{00000000-0000-0000-0000-000000000000}"/>
          </ac:spMkLst>
        </pc:spChg>
      </pc:sldChg>
      <pc:sldChg chg="modSp mod">
        <pc:chgData name="Farář ŘK farnost Cheb" userId="8520082c-71da-4379-90b1-afed9c1246a4" providerId="ADAL" clId="{2721F487-C12F-4CF7-8545-F317144D0422}" dt="2021-10-15T12:03:27.506" v="275" actId="2711"/>
        <pc:sldMkLst>
          <pc:docMk/>
          <pc:sldMk cId="0" sldId="257"/>
        </pc:sldMkLst>
        <pc:spChg chg="mod">
          <ac:chgData name="Farář ŘK farnost Cheb" userId="8520082c-71da-4379-90b1-afed9c1246a4" providerId="ADAL" clId="{2721F487-C12F-4CF7-8545-F317144D0422}" dt="2021-10-15T12:03:27.506" v="275" actId="2711"/>
          <ac:spMkLst>
            <pc:docMk/>
            <pc:sldMk cId="0" sldId="257"/>
            <ac:spMk id="127" creationId="{00000000-0000-0000-0000-000000000000}"/>
          </ac:spMkLst>
        </pc:spChg>
      </pc:sldChg>
      <pc:sldChg chg="modSp mod">
        <pc:chgData name="Farář ŘK farnost Cheb" userId="8520082c-71da-4379-90b1-afed9c1246a4" providerId="ADAL" clId="{2721F487-C12F-4CF7-8545-F317144D0422}" dt="2021-10-15T12:03:44.841" v="276" actId="2711"/>
        <pc:sldMkLst>
          <pc:docMk/>
          <pc:sldMk cId="0" sldId="258"/>
        </pc:sldMkLst>
        <pc:spChg chg="mod">
          <ac:chgData name="Farář ŘK farnost Cheb" userId="8520082c-71da-4379-90b1-afed9c1246a4" providerId="ADAL" clId="{2721F487-C12F-4CF7-8545-F317144D0422}" dt="2021-10-15T12:03:44.841" v="276" actId="2711"/>
          <ac:spMkLst>
            <pc:docMk/>
            <pc:sldMk cId="0" sldId="258"/>
            <ac:spMk id="134" creationId="{00000000-0000-0000-0000-000000000000}"/>
          </ac:spMkLst>
        </pc:spChg>
      </pc:sldChg>
      <pc:sldChg chg="modSp mod">
        <pc:chgData name="Farář ŘK farnost Cheb" userId="8520082c-71da-4379-90b1-afed9c1246a4" providerId="ADAL" clId="{2721F487-C12F-4CF7-8545-F317144D0422}" dt="2021-10-15T12:02:41.198" v="271" actId="2711"/>
        <pc:sldMkLst>
          <pc:docMk/>
          <pc:sldMk cId="0" sldId="259"/>
        </pc:sldMkLst>
        <pc:spChg chg="mod">
          <ac:chgData name="Farář ŘK farnost Cheb" userId="8520082c-71da-4379-90b1-afed9c1246a4" providerId="ADAL" clId="{2721F487-C12F-4CF7-8545-F317144D0422}" dt="2021-10-15T12:02:41.198" v="271" actId="2711"/>
          <ac:spMkLst>
            <pc:docMk/>
            <pc:sldMk cId="0" sldId="259"/>
            <ac:spMk id="144" creationId="{00000000-0000-0000-0000-000000000000}"/>
          </ac:spMkLst>
        </pc:spChg>
      </pc:sldChg>
      <pc:sldChg chg="modSp mod">
        <pc:chgData name="Farář ŘK farnost Cheb" userId="8520082c-71da-4379-90b1-afed9c1246a4" providerId="ADAL" clId="{2721F487-C12F-4CF7-8545-F317144D0422}" dt="2021-10-15T12:04:08.679" v="278" actId="2711"/>
        <pc:sldMkLst>
          <pc:docMk/>
          <pc:sldMk cId="0" sldId="260"/>
        </pc:sldMkLst>
        <pc:spChg chg="mod">
          <ac:chgData name="Farář ŘK farnost Cheb" userId="8520082c-71da-4379-90b1-afed9c1246a4" providerId="ADAL" clId="{2721F487-C12F-4CF7-8545-F317144D0422}" dt="2021-10-15T12:03:59.708" v="277" actId="2711"/>
          <ac:spMkLst>
            <pc:docMk/>
            <pc:sldMk cId="0" sldId="260"/>
            <ac:spMk id="150" creationId="{00000000-0000-0000-0000-000000000000}"/>
          </ac:spMkLst>
        </pc:spChg>
        <pc:spChg chg="mod">
          <ac:chgData name="Farář ŘK farnost Cheb" userId="8520082c-71da-4379-90b1-afed9c1246a4" providerId="ADAL" clId="{2721F487-C12F-4CF7-8545-F317144D0422}" dt="2021-10-15T12:04:08.679" v="278" actId="2711"/>
          <ac:spMkLst>
            <pc:docMk/>
            <pc:sldMk cId="0" sldId="260"/>
            <ac:spMk id="151" creationId="{00000000-0000-0000-0000-000000000000}"/>
          </ac:spMkLst>
        </pc:spChg>
      </pc:sldChg>
      <pc:sldChg chg="modSp mod">
        <pc:chgData name="Farář ŘK farnost Cheb" userId="8520082c-71da-4379-90b1-afed9c1246a4" providerId="ADAL" clId="{2721F487-C12F-4CF7-8545-F317144D0422}" dt="2021-10-15T12:04:39.802" v="279" actId="2711"/>
        <pc:sldMkLst>
          <pc:docMk/>
          <pc:sldMk cId="0" sldId="261"/>
        </pc:sldMkLst>
        <pc:spChg chg="mod">
          <ac:chgData name="Farář ŘK farnost Cheb" userId="8520082c-71da-4379-90b1-afed9c1246a4" providerId="ADAL" clId="{2721F487-C12F-4CF7-8545-F317144D0422}" dt="2021-10-15T12:04:39.802" v="279" actId="2711"/>
          <ac:spMkLst>
            <pc:docMk/>
            <pc:sldMk cId="0" sldId="261"/>
            <ac:spMk id="158" creationId="{00000000-0000-0000-0000-000000000000}"/>
          </ac:spMkLst>
        </pc:spChg>
      </pc:sldChg>
      <pc:sldChg chg="modSp mod">
        <pc:chgData name="Farář ŘK farnost Cheb" userId="8520082c-71da-4379-90b1-afed9c1246a4" providerId="ADAL" clId="{2721F487-C12F-4CF7-8545-F317144D0422}" dt="2021-10-15T12:04:55.666" v="281" actId="2711"/>
        <pc:sldMkLst>
          <pc:docMk/>
          <pc:sldMk cId="0" sldId="263"/>
        </pc:sldMkLst>
        <pc:spChg chg="mod">
          <ac:chgData name="Farář ŘK farnost Cheb" userId="8520082c-71da-4379-90b1-afed9c1246a4" providerId="ADAL" clId="{2721F487-C12F-4CF7-8545-F317144D0422}" dt="2021-10-15T12:04:49.276" v="280" actId="2711"/>
          <ac:spMkLst>
            <pc:docMk/>
            <pc:sldMk cId="0" sldId="263"/>
            <ac:spMk id="172" creationId="{00000000-0000-0000-0000-000000000000}"/>
          </ac:spMkLst>
        </pc:spChg>
        <pc:spChg chg="mod">
          <ac:chgData name="Farář ŘK farnost Cheb" userId="8520082c-71da-4379-90b1-afed9c1246a4" providerId="ADAL" clId="{2721F487-C12F-4CF7-8545-F317144D0422}" dt="2021-10-15T12:04:55.666" v="281" actId="2711"/>
          <ac:spMkLst>
            <pc:docMk/>
            <pc:sldMk cId="0" sldId="263"/>
            <ac:spMk id="173" creationId="{00000000-0000-0000-0000-000000000000}"/>
          </ac:spMkLst>
        </pc:spChg>
      </pc:sldChg>
      <pc:sldChg chg="modSp mod">
        <pc:chgData name="Farář ŘK farnost Cheb" userId="8520082c-71da-4379-90b1-afed9c1246a4" providerId="ADAL" clId="{2721F487-C12F-4CF7-8545-F317144D0422}" dt="2021-10-15T12:05:07.967" v="283" actId="13926"/>
        <pc:sldMkLst>
          <pc:docMk/>
          <pc:sldMk cId="0" sldId="264"/>
        </pc:sldMkLst>
        <pc:spChg chg="mod">
          <ac:chgData name="Farář ŘK farnost Cheb" userId="8520082c-71da-4379-90b1-afed9c1246a4" providerId="ADAL" clId="{2721F487-C12F-4CF7-8545-F317144D0422}" dt="2021-10-15T12:05:07.967" v="283" actId="13926"/>
          <ac:spMkLst>
            <pc:docMk/>
            <pc:sldMk cId="0" sldId="264"/>
            <ac:spMk id="179" creationId="{00000000-0000-0000-0000-000000000000}"/>
          </ac:spMkLst>
        </pc:spChg>
      </pc:sldChg>
      <pc:sldChg chg="modSp mod">
        <pc:chgData name="Farář ŘK farnost Cheb" userId="8520082c-71da-4379-90b1-afed9c1246a4" providerId="ADAL" clId="{2721F487-C12F-4CF7-8545-F317144D0422}" dt="2021-10-15T12:05:32.633" v="285" actId="2711"/>
        <pc:sldMkLst>
          <pc:docMk/>
          <pc:sldMk cId="0" sldId="266"/>
        </pc:sldMkLst>
        <pc:spChg chg="mod">
          <ac:chgData name="Farář ŘK farnost Cheb" userId="8520082c-71da-4379-90b1-afed9c1246a4" providerId="ADAL" clId="{2721F487-C12F-4CF7-8545-F317144D0422}" dt="2021-10-15T12:05:27.004" v="284" actId="2711"/>
          <ac:spMkLst>
            <pc:docMk/>
            <pc:sldMk cId="0" sldId="266"/>
            <ac:spMk id="192" creationId="{00000000-0000-0000-0000-000000000000}"/>
          </ac:spMkLst>
        </pc:spChg>
        <pc:spChg chg="mod">
          <ac:chgData name="Farář ŘK farnost Cheb" userId="8520082c-71da-4379-90b1-afed9c1246a4" providerId="ADAL" clId="{2721F487-C12F-4CF7-8545-F317144D0422}" dt="2021-10-15T12:05:32.633" v="285" actId="2711"/>
          <ac:spMkLst>
            <pc:docMk/>
            <pc:sldMk cId="0" sldId="266"/>
            <ac:spMk id="193" creationId="{00000000-0000-0000-0000-000000000000}"/>
          </ac:spMkLst>
        </pc:spChg>
      </pc:sldChg>
      <pc:sldChg chg="modSp mod">
        <pc:chgData name="Farář ŘK farnost Cheb" userId="8520082c-71da-4379-90b1-afed9c1246a4" providerId="ADAL" clId="{2721F487-C12F-4CF7-8545-F317144D0422}" dt="2021-10-15T12:05:45.004" v="287" actId="2711"/>
        <pc:sldMkLst>
          <pc:docMk/>
          <pc:sldMk cId="0" sldId="267"/>
        </pc:sldMkLst>
        <pc:spChg chg="mod">
          <ac:chgData name="Farář ŘK farnost Cheb" userId="8520082c-71da-4379-90b1-afed9c1246a4" providerId="ADAL" clId="{2721F487-C12F-4CF7-8545-F317144D0422}" dt="2021-10-15T12:05:38.728" v="286" actId="2711"/>
          <ac:spMkLst>
            <pc:docMk/>
            <pc:sldMk cId="0" sldId="267"/>
            <ac:spMk id="199" creationId="{00000000-0000-0000-0000-000000000000}"/>
          </ac:spMkLst>
        </pc:spChg>
        <pc:spChg chg="mod">
          <ac:chgData name="Farář ŘK farnost Cheb" userId="8520082c-71da-4379-90b1-afed9c1246a4" providerId="ADAL" clId="{2721F487-C12F-4CF7-8545-F317144D0422}" dt="2021-10-15T12:05:45.004" v="287" actId="2711"/>
          <ac:spMkLst>
            <pc:docMk/>
            <pc:sldMk cId="0" sldId="267"/>
            <ac:spMk id="200" creationId="{00000000-0000-0000-0000-000000000000}"/>
          </ac:spMkLst>
        </pc:spChg>
      </pc:sldChg>
      <pc:sldChg chg="modSp mod">
        <pc:chgData name="Farář ŘK farnost Cheb" userId="8520082c-71da-4379-90b1-afed9c1246a4" providerId="ADAL" clId="{2721F487-C12F-4CF7-8545-F317144D0422}" dt="2021-10-15T12:05:56.569" v="289" actId="2711"/>
        <pc:sldMkLst>
          <pc:docMk/>
          <pc:sldMk cId="0" sldId="268"/>
        </pc:sldMkLst>
        <pc:spChg chg="mod">
          <ac:chgData name="Farář ŘK farnost Cheb" userId="8520082c-71da-4379-90b1-afed9c1246a4" providerId="ADAL" clId="{2721F487-C12F-4CF7-8545-F317144D0422}" dt="2021-10-15T12:05:51.501" v="288" actId="2711"/>
          <ac:spMkLst>
            <pc:docMk/>
            <pc:sldMk cId="0" sldId="268"/>
            <ac:spMk id="205" creationId="{00000000-0000-0000-0000-000000000000}"/>
          </ac:spMkLst>
        </pc:spChg>
        <pc:spChg chg="mod">
          <ac:chgData name="Farář ŘK farnost Cheb" userId="8520082c-71da-4379-90b1-afed9c1246a4" providerId="ADAL" clId="{2721F487-C12F-4CF7-8545-F317144D0422}" dt="2021-10-15T12:05:56.569" v="289" actId="2711"/>
          <ac:spMkLst>
            <pc:docMk/>
            <pc:sldMk cId="0" sldId="268"/>
            <ac:spMk id="206" creationId="{00000000-0000-0000-0000-000000000000}"/>
          </ac:spMkLst>
        </pc:spChg>
      </pc:sldChg>
      <pc:sldChg chg="modSp mod">
        <pc:chgData name="Farář ŘK farnost Cheb" userId="8520082c-71da-4379-90b1-afed9c1246a4" providerId="ADAL" clId="{2721F487-C12F-4CF7-8545-F317144D0422}" dt="2021-10-15T12:06:21.290" v="293" actId="2711"/>
        <pc:sldMkLst>
          <pc:docMk/>
          <pc:sldMk cId="0" sldId="269"/>
        </pc:sldMkLst>
        <pc:spChg chg="mod">
          <ac:chgData name="Farář ŘK farnost Cheb" userId="8520082c-71da-4379-90b1-afed9c1246a4" providerId="ADAL" clId="{2721F487-C12F-4CF7-8545-F317144D0422}" dt="2021-10-15T12:06:03.014" v="290" actId="2711"/>
          <ac:spMkLst>
            <pc:docMk/>
            <pc:sldMk cId="0" sldId="269"/>
            <ac:spMk id="212" creationId="{00000000-0000-0000-0000-000000000000}"/>
          </ac:spMkLst>
        </pc:spChg>
        <pc:spChg chg="mod">
          <ac:chgData name="Farář ŘK farnost Cheb" userId="8520082c-71da-4379-90b1-afed9c1246a4" providerId="ADAL" clId="{2721F487-C12F-4CF7-8545-F317144D0422}" dt="2021-10-15T12:06:08.533" v="291" actId="2711"/>
          <ac:spMkLst>
            <pc:docMk/>
            <pc:sldMk cId="0" sldId="269"/>
            <ac:spMk id="213" creationId="{00000000-0000-0000-0000-000000000000}"/>
          </ac:spMkLst>
        </pc:spChg>
        <pc:spChg chg="mod">
          <ac:chgData name="Farář ŘK farnost Cheb" userId="8520082c-71da-4379-90b1-afed9c1246a4" providerId="ADAL" clId="{2721F487-C12F-4CF7-8545-F317144D0422}" dt="2021-10-15T12:06:15.045" v="292" actId="2711"/>
          <ac:spMkLst>
            <pc:docMk/>
            <pc:sldMk cId="0" sldId="269"/>
            <ac:spMk id="215" creationId="{00000000-0000-0000-0000-000000000000}"/>
          </ac:spMkLst>
        </pc:spChg>
        <pc:spChg chg="mod">
          <ac:chgData name="Farář ŘK farnost Cheb" userId="8520082c-71da-4379-90b1-afed9c1246a4" providerId="ADAL" clId="{2721F487-C12F-4CF7-8545-F317144D0422}" dt="2021-10-15T12:06:21.290" v="293" actId="2711"/>
          <ac:spMkLst>
            <pc:docMk/>
            <pc:sldMk cId="0" sldId="269"/>
            <ac:spMk id="216" creationId="{00000000-0000-0000-0000-000000000000}"/>
          </ac:spMkLst>
        </pc:spChg>
      </pc:sldChg>
      <pc:sldChg chg="modSp mod">
        <pc:chgData name="Farář ŘK farnost Cheb" userId="8520082c-71da-4379-90b1-afed9c1246a4" providerId="ADAL" clId="{2721F487-C12F-4CF7-8545-F317144D0422}" dt="2021-10-15T12:06:30.360" v="294" actId="2711"/>
        <pc:sldMkLst>
          <pc:docMk/>
          <pc:sldMk cId="0" sldId="270"/>
        </pc:sldMkLst>
        <pc:spChg chg="mod">
          <ac:chgData name="Farář ŘK farnost Cheb" userId="8520082c-71da-4379-90b1-afed9c1246a4" providerId="ADAL" clId="{2721F487-C12F-4CF7-8545-F317144D0422}" dt="2021-10-15T12:06:30.360" v="294" actId="2711"/>
          <ac:spMkLst>
            <pc:docMk/>
            <pc:sldMk cId="0" sldId="270"/>
            <ac:spMk id="225" creationId="{00000000-0000-0000-0000-000000000000}"/>
          </ac:spMkLst>
        </pc:spChg>
      </pc:sldChg>
      <pc:sldChg chg="modSp mod">
        <pc:chgData name="Farář ŘK farnost Cheb" userId="8520082c-71da-4379-90b1-afed9c1246a4" providerId="ADAL" clId="{2721F487-C12F-4CF7-8545-F317144D0422}" dt="2021-10-15T12:07:10.964" v="301" actId="27636"/>
        <pc:sldMkLst>
          <pc:docMk/>
          <pc:sldMk cId="0" sldId="272"/>
        </pc:sldMkLst>
        <pc:spChg chg="mod">
          <ac:chgData name="Farář ŘK farnost Cheb" userId="8520082c-71da-4379-90b1-afed9c1246a4" providerId="ADAL" clId="{2721F487-C12F-4CF7-8545-F317144D0422}" dt="2021-10-15T12:07:06.909" v="299" actId="403"/>
          <ac:spMkLst>
            <pc:docMk/>
            <pc:sldMk cId="0" sldId="272"/>
            <ac:spMk id="238" creationId="{00000000-0000-0000-0000-000000000000}"/>
          </ac:spMkLst>
        </pc:spChg>
        <pc:spChg chg="mod">
          <ac:chgData name="Farář ŘK farnost Cheb" userId="8520082c-71da-4379-90b1-afed9c1246a4" providerId="ADAL" clId="{2721F487-C12F-4CF7-8545-F317144D0422}" dt="2021-10-15T12:06:40.678" v="295" actId="2711"/>
          <ac:spMkLst>
            <pc:docMk/>
            <pc:sldMk cId="0" sldId="272"/>
            <ac:spMk id="239" creationId="{00000000-0000-0000-0000-000000000000}"/>
          </ac:spMkLst>
        </pc:spChg>
        <pc:spChg chg="mod">
          <ac:chgData name="Farář ŘK farnost Cheb" userId="8520082c-71da-4379-90b1-afed9c1246a4" providerId="ADAL" clId="{2721F487-C12F-4CF7-8545-F317144D0422}" dt="2021-10-15T12:07:10.964" v="301" actId="27636"/>
          <ac:spMkLst>
            <pc:docMk/>
            <pc:sldMk cId="0" sldId="272"/>
            <ac:spMk id="241" creationId="{00000000-0000-0000-0000-000000000000}"/>
          </ac:spMkLst>
        </pc:spChg>
        <pc:spChg chg="mod">
          <ac:chgData name="Farář ŘK farnost Cheb" userId="8520082c-71da-4379-90b1-afed9c1246a4" providerId="ADAL" clId="{2721F487-C12F-4CF7-8545-F317144D0422}" dt="2021-10-15T12:06:47.206" v="296" actId="2711"/>
          <ac:spMkLst>
            <pc:docMk/>
            <pc:sldMk cId="0" sldId="272"/>
            <ac:spMk id="242" creationId="{00000000-0000-0000-0000-000000000000}"/>
          </ac:spMkLst>
        </pc:spChg>
      </pc:sldChg>
      <pc:sldChg chg="modSp mod">
        <pc:chgData name="Farář ŘK farnost Cheb" userId="8520082c-71da-4379-90b1-afed9c1246a4" providerId="ADAL" clId="{2721F487-C12F-4CF7-8545-F317144D0422}" dt="2021-10-15T12:07:32.609" v="303" actId="2711"/>
        <pc:sldMkLst>
          <pc:docMk/>
          <pc:sldMk cId="0" sldId="273"/>
        </pc:sldMkLst>
        <pc:spChg chg="mod">
          <ac:chgData name="Farář ŘK farnost Cheb" userId="8520082c-71da-4379-90b1-afed9c1246a4" providerId="ADAL" clId="{2721F487-C12F-4CF7-8545-F317144D0422}" dt="2021-10-15T12:07:25.715" v="302" actId="2711"/>
          <ac:spMkLst>
            <pc:docMk/>
            <pc:sldMk cId="0" sldId="273"/>
            <ac:spMk id="247" creationId="{00000000-0000-0000-0000-000000000000}"/>
          </ac:spMkLst>
        </pc:spChg>
        <pc:spChg chg="mod">
          <ac:chgData name="Farář ŘK farnost Cheb" userId="8520082c-71da-4379-90b1-afed9c1246a4" providerId="ADAL" clId="{2721F487-C12F-4CF7-8545-F317144D0422}" dt="2021-10-15T12:07:32.609" v="303" actId="2711"/>
          <ac:spMkLst>
            <pc:docMk/>
            <pc:sldMk cId="0" sldId="273"/>
            <ac:spMk id="250" creationId="{00000000-0000-0000-0000-000000000000}"/>
          </ac:spMkLst>
        </pc:spChg>
      </pc:sldChg>
      <pc:sldChg chg="modSp mod">
        <pc:chgData name="Farář ŘK farnost Cheb" userId="8520082c-71da-4379-90b1-afed9c1246a4" providerId="ADAL" clId="{2721F487-C12F-4CF7-8545-F317144D0422}" dt="2021-10-15T12:07:50.366" v="305" actId="2711"/>
        <pc:sldMkLst>
          <pc:docMk/>
          <pc:sldMk cId="0" sldId="274"/>
        </pc:sldMkLst>
        <pc:spChg chg="mod">
          <ac:chgData name="Farář ŘK farnost Cheb" userId="8520082c-71da-4379-90b1-afed9c1246a4" providerId="ADAL" clId="{2721F487-C12F-4CF7-8545-F317144D0422}" dt="2021-10-15T12:07:50.366" v="305" actId="2711"/>
          <ac:spMkLst>
            <pc:docMk/>
            <pc:sldMk cId="0" sldId="274"/>
            <ac:spMk id="8" creationId="{733573D8-6DB5-46C4-BF43-2B06466313AB}"/>
          </ac:spMkLst>
        </pc:spChg>
        <pc:spChg chg="mod">
          <ac:chgData name="Farář ŘK farnost Cheb" userId="8520082c-71da-4379-90b1-afed9c1246a4" providerId="ADAL" clId="{2721F487-C12F-4CF7-8545-F317144D0422}" dt="2021-10-15T12:07:44.361" v="304" actId="2711"/>
          <ac:spMkLst>
            <pc:docMk/>
            <pc:sldMk cId="0" sldId="274"/>
            <ac:spMk id="258" creationId="{00000000-0000-0000-0000-000000000000}"/>
          </ac:spMkLst>
        </pc:spChg>
      </pc:sldChg>
      <pc:sldChg chg="modSp mod">
        <pc:chgData name="Farář ŘK farnost Cheb" userId="8520082c-71da-4379-90b1-afed9c1246a4" providerId="ADAL" clId="{2721F487-C12F-4CF7-8545-F317144D0422}" dt="2021-10-15T12:08:08.692" v="309" actId="2711"/>
        <pc:sldMkLst>
          <pc:docMk/>
          <pc:sldMk cId="0" sldId="275"/>
        </pc:sldMkLst>
        <pc:spChg chg="mod">
          <ac:chgData name="Farář ŘK farnost Cheb" userId="8520082c-71da-4379-90b1-afed9c1246a4" providerId="ADAL" clId="{2721F487-C12F-4CF7-8545-F317144D0422}" dt="2021-10-15T12:08:08.692" v="309" actId="2711"/>
          <ac:spMkLst>
            <pc:docMk/>
            <pc:sldMk cId="0" sldId="275"/>
            <ac:spMk id="267" creationId="{00000000-0000-0000-0000-000000000000}"/>
          </ac:spMkLst>
        </pc:spChg>
      </pc:sldChg>
      <pc:sldChg chg="modSp mod">
        <pc:chgData name="Farář ŘK farnost Cheb" userId="8520082c-71da-4379-90b1-afed9c1246a4" providerId="ADAL" clId="{2721F487-C12F-4CF7-8545-F317144D0422}" dt="2021-10-15T12:08:37.698" v="314" actId="20577"/>
        <pc:sldMkLst>
          <pc:docMk/>
          <pc:sldMk cId="0" sldId="277"/>
        </pc:sldMkLst>
        <pc:spChg chg="mod">
          <ac:chgData name="Farář ŘK farnost Cheb" userId="8520082c-71da-4379-90b1-afed9c1246a4" providerId="ADAL" clId="{2721F487-C12F-4CF7-8545-F317144D0422}" dt="2021-10-15T12:08:37.698" v="314" actId="20577"/>
          <ac:spMkLst>
            <pc:docMk/>
            <pc:sldMk cId="0" sldId="277"/>
            <ac:spMk id="279" creationId="{00000000-0000-0000-0000-000000000000}"/>
          </ac:spMkLst>
        </pc:spChg>
        <pc:spChg chg="mod">
          <ac:chgData name="Farář ŘK farnost Cheb" userId="8520082c-71da-4379-90b1-afed9c1246a4" providerId="ADAL" clId="{2721F487-C12F-4CF7-8545-F317144D0422}" dt="2021-10-15T12:08:19.892" v="310" actId="2711"/>
          <ac:spMkLst>
            <pc:docMk/>
            <pc:sldMk cId="0" sldId="277"/>
            <ac:spMk id="280" creationId="{00000000-0000-0000-0000-000000000000}"/>
          </ac:spMkLst>
        </pc:spChg>
        <pc:spChg chg="mod">
          <ac:chgData name="Farář ŘK farnost Cheb" userId="8520082c-71da-4379-90b1-afed9c1246a4" providerId="ADAL" clId="{2721F487-C12F-4CF7-8545-F317144D0422}" dt="2021-10-15T12:08:26.830" v="311" actId="2711"/>
          <ac:spMkLst>
            <pc:docMk/>
            <pc:sldMk cId="0" sldId="277"/>
            <ac:spMk id="283" creationId="{00000000-0000-0000-0000-000000000000}"/>
          </ac:spMkLst>
        </pc:spChg>
      </pc:sldChg>
      <pc:sldChg chg="modSp mod">
        <pc:chgData name="Farář ŘK farnost Cheb" userId="8520082c-71da-4379-90b1-afed9c1246a4" providerId="ADAL" clId="{2721F487-C12F-4CF7-8545-F317144D0422}" dt="2021-10-15T12:08:52.255" v="316" actId="2711"/>
        <pc:sldMkLst>
          <pc:docMk/>
          <pc:sldMk cId="0" sldId="278"/>
        </pc:sldMkLst>
        <pc:spChg chg="mod">
          <ac:chgData name="Farář ŘK farnost Cheb" userId="8520082c-71da-4379-90b1-afed9c1246a4" providerId="ADAL" clId="{2721F487-C12F-4CF7-8545-F317144D0422}" dt="2021-10-15T12:08:47.030" v="315" actId="2711"/>
          <ac:spMkLst>
            <pc:docMk/>
            <pc:sldMk cId="0" sldId="278"/>
            <ac:spMk id="288" creationId="{00000000-0000-0000-0000-000000000000}"/>
          </ac:spMkLst>
        </pc:spChg>
        <pc:spChg chg="mod">
          <ac:chgData name="Farář ŘK farnost Cheb" userId="8520082c-71da-4379-90b1-afed9c1246a4" providerId="ADAL" clId="{2721F487-C12F-4CF7-8545-F317144D0422}" dt="2021-10-15T12:08:52.255" v="316" actId="2711"/>
          <ac:spMkLst>
            <pc:docMk/>
            <pc:sldMk cId="0" sldId="278"/>
            <ac:spMk id="290" creationId="{00000000-0000-0000-0000-000000000000}"/>
          </ac:spMkLst>
        </pc:spChg>
      </pc:sldChg>
      <pc:sldChg chg="modSp mod">
        <pc:chgData name="Farář ŘK farnost Cheb" userId="8520082c-71da-4379-90b1-afed9c1246a4" providerId="ADAL" clId="{2721F487-C12F-4CF7-8545-F317144D0422}" dt="2021-10-15T12:09:00.134" v="317" actId="2711"/>
        <pc:sldMkLst>
          <pc:docMk/>
          <pc:sldMk cId="0" sldId="279"/>
        </pc:sldMkLst>
        <pc:spChg chg="mod">
          <ac:chgData name="Farář ŘK farnost Cheb" userId="8520082c-71da-4379-90b1-afed9c1246a4" providerId="ADAL" clId="{2721F487-C12F-4CF7-8545-F317144D0422}" dt="2021-10-15T12:09:00.134" v="317" actId="2711"/>
          <ac:spMkLst>
            <pc:docMk/>
            <pc:sldMk cId="0" sldId="279"/>
            <ac:spMk id="295" creationId="{00000000-0000-0000-0000-000000000000}"/>
          </ac:spMkLst>
        </pc:spChg>
      </pc:sldChg>
      <pc:sldChg chg="modSp mod">
        <pc:chgData name="Farář ŘK farnost Cheb" userId="8520082c-71da-4379-90b1-afed9c1246a4" providerId="ADAL" clId="{2721F487-C12F-4CF7-8545-F317144D0422}" dt="2021-10-15T12:09:10.402" v="318" actId="2711"/>
        <pc:sldMkLst>
          <pc:docMk/>
          <pc:sldMk cId="0" sldId="280"/>
        </pc:sldMkLst>
        <pc:spChg chg="mod">
          <ac:chgData name="Farář ŘK farnost Cheb" userId="8520082c-71da-4379-90b1-afed9c1246a4" providerId="ADAL" clId="{2721F487-C12F-4CF7-8545-F317144D0422}" dt="2021-10-15T12:09:10.402" v="318" actId="2711"/>
          <ac:spMkLst>
            <pc:docMk/>
            <pc:sldMk cId="0" sldId="280"/>
            <ac:spMk id="303" creationId="{00000000-0000-0000-0000-000000000000}"/>
          </ac:spMkLst>
        </pc:spChg>
      </pc:sldChg>
      <pc:sldChg chg="modSp mod">
        <pc:chgData name="Farář ŘK farnost Cheb" userId="8520082c-71da-4379-90b1-afed9c1246a4" providerId="ADAL" clId="{2721F487-C12F-4CF7-8545-F317144D0422}" dt="2021-10-15T12:09:34.710" v="322" actId="2711"/>
        <pc:sldMkLst>
          <pc:docMk/>
          <pc:sldMk cId="0" sldId="281"/>
        </pc:sldMkLst>
        <pc:spChg chg="mod">
          <ac:chgData name="Farář ŘK farnost Cheb" userId="8520082c-71da-4379-90b1-afed9c1246a4" providerId="ADAL" clId="{2721F487-C12F-4CF7-8545-F317144D0422}" dt="2021-10-15T12:09:28.396" v="321" actId="2711"/>
          <ac:spMkLst>
            <pc:docMk/>
            <pc:sldMk cId="0" sldId="281"/>
            <ac:spMk id="312" creationId="{00000000-0000-0000-0000-000000000000}"/>
          </ac:spMkLst>
        </pc:spChg>
        <pc:spChg chg="mod">
          <ac:chgData name="Farář ŘK farnost Cheb" userId="8520082c-71da-4379-90b1-afed9c1246a4" providerId="ADAL" clId="{2721F487-C12F-4CF7-8545-F317144D0422}" dt="2021-10-15T12:09:34.710" v="322" actId="2711"/>
          <ac:spMkLst>
            <pc:docMk/>
            <pc:sldMk cId="0" sldId="281"/>
            <ac:spMk id="313" creationId="{00000000-0000-0000-0000-000000000000}"/>
          </ac:spMkLst>
        </pc:spChg>
      </pc:sldChg>
      <pc:sldChg chg="modSp mod">
        <pc:chgData name="Farář ŘK farnost Cheb" userId="8520082c-71da-4379-90b1-afed9c1246a4" providerId="ADAL" clId="{2721F487-C12F-4CF7-8545-F317144D0422}" dt="2021-10-15T12:09:53.670" v="325" actId="2711"/>
        <pc:sldMkLst>
          <pc:docMk/>
          <pc:sldMk cId="0" sldId="283"/>
        </pc:sldMkLst>
        <pc:spChg chg="mod">
          <ac:chgData name="Farář ŘK farnost Cheb" userId="8520082c-71da-4379-90b1-afed9c1246a4" providerId="ADAL" clId="{2721F487-C12F-4CF7-8545-F317144D0422}" dt="2021-10-15T12:09:41.790" v="323" actId="2711"/>
          <ac:spMkLst>
            <pc:docMk/>
            <pc:sldMk cId="0" sldId="283"/>
            <ac:spMk id="328" creationId="{00000000-0000-0000-0000-000000000000}"/>
          </ac:spMkLst>
        </pc:spChg>
        <pc:spChg chg="mod">
          <ac:chgData name="Farář ŘK farnost Cheb" userId="8520082c-71da-4379-90b1-afed9c1246a4" providerId="ADAL" clId="{2721F487-C12F-4CF7-8545-F317144D0422}" dt="2021-10-15T12:09:48.259" v="324" actId="2711"/>
          <ac:spMkLst>
            <pc:docMk/>
            <pc:sldMk cId="0" sldId="283"/>
            <ac:spMk id="330" creationId="{00000000-0000-0000-0000-000000000000}"/>
          </ac:spMkLst>
        </pc:spChg>
        <pc:spChg chg="mod">
          <ac:chgData name="Farář ŘK farnost Cheb" userId="8520082c-71da-4379-90b1-afed9c1246a4" providerId="ADAL" clId="{2721F487-C12F-4CF7-8545-F317144D0422}" dt="2021-10-15T12:09:53.670" v="325" actId="2711"/>
          <ac:spMkLst>
            <pc:docMk/>
            <pc:sldMk cId="0" sldId="283"/>
            <ac:spMk id="331" creationId="{00000000-0000-0000-0000-000000000000}"/>
          </ac:spMkLst>
        </pc:spChg>
      </pc:sldChg>
      <pc:sldChg chg="modSp mod">
        <pc:chgData name="Farář ŘK farnost Cheb" userId="8520082c-71da-4379-90b1-afed9c1246a4" providerId="ADAL" clId="{2721F487-C12F-4CF7-8545-F317144D0422}" dt="2021-10-15T12:10:15.620" v="329" actId="2711"/>
        <pc:sldMkLst>
          <pc:docMk/>
          <pc:sldMk cId="0" sldId="284"/>
        </pc:sldMkLst>
        <pc:spChg chg="mod">
          <ac:chgData name="Farář ŘK farnost Cheb" userId="8520082c-71da-4379-90b1-afed9c1246a4" providerId="ADAL" clId="{2721F487-C12F-4CF7-8545-F317144D0422}" dt="2021-10-15T12:10:00.789" v="326" actId="2711"/>
          <ac:spMkLst>
            <pc:docMk/>
            <pc:sldMk cId="0" sldId="284"/>
            <ac:spMk id="337" creationId="{00000000-0000-0000-0000-000000000000}"/>
          </ac:spMkLst>
        </pc:spChg>
        <pc:spChg chg="mod">
          <ac:chgData name="Farář ŘK farnost Cheb" userId="8520082c-71da-4379-90b1-afed9c1246a4" providerId="ADAL" clId="{2721F487-C12F-4CF7-8545-F317144D0422}" dt="2021-10-15T12:10:15.620" v="329" actId="2711"/>
          <ac:spMkLst>
            <pc:docMk/>
            <pc:sldMk cId="0" sldId="284"/>
            <ac:spMk id="338" creationId="{00000000-0000-0000-0000-000000000000}"/>
          </ac:spMkLst>
        </pc:spChg>
      </pc:sldChg>
      <pc:sldChg chg="modSp mod">
        <pc:chgData name="Farář ŘK farnost Cheb" userId="8520082c-71da-4379-90b1-afed9c1246a4" providerId="ADAL" clId="{2721F487-C12F-4CF7-8545-F317144D0422}" dt="2021-10-15T12:10:31.128" v="331" actId="2711"/>
        <pc:sldMkLst>
          <pc:docMk/>
          <pc:sldMk cId="0" sldId="285"/>
        </pc:sldMkLst>
        <pc:spChg chg="mod">
          <ac:chgData name="Farář ŘK farnost Cheb" userId="8520082c-71da-4379-90b1-afed9c1246a4" providerId="ADAL" clId="{2721F487-C12F-4CF7-8545-F317144D0422}" dt="2021-10-15T12:10:24.495" v="330" actId="2711"/>
          <ac:spMkLst>
            <pc:docMk/>
            <pc:sldMk cId="0" sldId="285"/>
            <ac:spMk id="343" creationId="{00000000-0000-0000-0000-000000000000}"/>
          </ac:spMkLst>
        </pc:spChg>
        <pc:spChg chg="mod">
          <ac:chgData name="Farář ŘK farnost Cheb" userId="8520082c-71da-4379-90b1-afed9c1246a4" providerId="ADAL" clId="{2721F487-C12F-4CF7-8545-F317144D0422}" dt="2021-10-15T12:10:31.128" v="331" actId="2711"/>
          <ac:spMkLst>
            <pc:docMk/>
            <pc:sldMk cId="0" sldId="285"/>
            <ac:spMk id="346" creationId="{00000000-0000-0000-0000-000000000000}"/>
          </ac:spMkLst>
        </pc:spChg>
      </pc:sldChg>
      <pc:sldChg chg="modSp mod">
        <pc:chgData name="Farář ŘK farnost Cheb" userId="8520082c-71da-4379-90b1-afed9c1246a4" providerId="ADAL" clId="{2721F487-C12F-4CF7-8545-F317144D0422}" dt="2021-10-15T12:10:37.758" v="332" actId="2711"/>
        <pc:sldMkLst>
          <pc:docMk/>
          <pc:sldMk cId="0" sldId="286"/>
        </pc:sldMkLst>
        <pc:spChg chg="mod">
          <ac:chgData name="Farář ŘK farnost Cheb" userId="8520082c-71da-4379-90b1-afed9c1246a4" providerId="ADAL" clId="{2721F487-C12F-4CF7-8545-F317144D0422}" dt="2021-10-15T12:10:37.758" v="332" actId="2711"/>
          <ac:spMkLst>
            <pc:docMk/>
            <pc:sldMk cId="0" sldId="286"/>
            <ac:spMk id="354" creationId="{00000000-0000-0000-0000-000000000000}"/>
          </ac:spMkLst>
        </pc:spChg>
      </pc:sldChg>
      <pc:sldChg chg="modSp mod">
        <pc:chgData name="Farář ŘK farnost Cheb" userId="8520082c-71da-4379-90b1-afed9c1246a4" providerId="ADAL" clId="{2721F487-C12F-4CF7-8545-F317144D0422}" dt="2021-10-15T12:10:45.761" v="333" actId="2711"/>
        <pc:sldMkLst>
          <pc:docMk/>
          <pc:sldMk cId="0" sldId="287"/>
        </pc:sldMkLst>
        <pc:spChg chg="mod">
          <ac:chgData name="Farář ŘK farnost Cheb" userId="8520082c-71da-4379-90b1-afed9c1246a4" providerId="ADAL" clId="{2721F487-C12F-4CF7-8545-F317144D0422}" dt="2021-10-15T12:10:45.761" v="333" actId="2711"/>
          <ac:spMkLst>
            <pc:docMk/>
            <pc:sldMk cId="0" sldId="287"/>
            <ac:spMk id="362" creationId="{00000000-0000-0000-0000-000000000000}"/>
          </ac:spMkLst>
        </pc:spChg>
      </pc:sldChg>
      <pc:sldChg chg="modSp mod">
        <pc:chgData name="Farář ŘK farnost Cheb" userId="8520082c-71da-4379-90b1-afed9c1246a4" providerId="ADAL" clId="{2721F487-C12F-4CF7-8545-F317144D0422}" dt="2021-10-15T12:10:58.692" v="335" actId="2711"/>
        <pc:sldMkLst>
          <pc:docMk/>
          <pc:sldMk cId="0" sldId="288"/>
        </pc:sldMkLst>
        <pc:spChg chg="mod">
          <ac:chgData name="Farář ŘK farnost Cheb" userId="8520082c-71da-4379-90b1-afed9c1246a4" providerId="ADAL" clId="{2721F487-C12F-4CF7-8545-F317144D0422}" dt="2021-10-15T12:10:51.464" v="334" actId="2711"/>
          <ac:spMkLst>
            <pc:docMk/>
            <pc:sldMk cId="0" sldId="288"/>
            <ac:spMk id="367" creationId="{00000000-0000-0000-0000-000000000000}"/>
          </ac:spMkLst>
        </pc:spChg>
        <pc:spChg chg="mod">
          <ac:chgData name="Farář ŘK farnost Cheb" userId="8520082c-71da-4379-90b1-afed9c1246a4" providerId="ADAL" clId="{2721F487-C12F-4CF7-8545-F317144D0422}" dt="2021-10-15T12:10:58.692" v="335" actId="2711"/>
          <ac:spMkLst>
            <pc:docMk/>
            <pc:sldMk cId="0" sldId="288"/>
            <ac:spMk id="370" creationId="{00000000-0000-0000-0000-000000000000}"/>
          </ac:spMkLst>
        </pc:spChg>
      </pc:sldChg>
      <pc:sldChg chg="modSp">
        <pc:chgData name="Farář ŘK farnost Cheb" userId="8520082c-71da-4379-90b1-afed9c1246a4" providerId="ADAL" clId="{2721F487-C12F-4CF7-8545-F317144D0422}" dt="2021-10-15T12:11:22.029" v="340" actId="207"/>
        <pc:sldMkLst>
          <pc:docMk/>
          <pc:sldMk cId="0" sldId="289"/>
        </pc:sldMkLst>
        <pc:spChg chg="mod">
          <ac:chgData name="Farář ŘK farnost Cheb" userId="8520082c-71da-4379-90b1-afed9c1246a4" providerId="ADAL" clId="{2721F487-C12F-4CF7-8545-F317144D0422}" dt="2021-10-15T12:11:22.029" v="340" actId="207"/>
          <ac:spMkLst>
            <pc:docMk/>
            <pc:sldMk cId="0" sldId="289"/>
            <ac:spMk id="378" creationId="{00000000-0000-0000-0000-000000000000}"/>
          </ac:spMkLst>
        </pc:spChg>
      </pc:sldChg>
      <pc:sldChg chg="modSp mod">
        <pc:chgData name="Farář ŘK farnost Cheb" userId="8520082c-71da-4379-90b1-afed9c1246a4" providerId="ADAL" clId="{2721F487-C12F-4CF7-8545-F317144D0422}" dt="2021-10-15T12:11:41.504" v="343" actId="2711"/>
        <pc:sldMkLst>
          <pc:docMk/>
          <pc:sldMk cId="0" sldId="291"/>
        </pc:sldMkLst>
        <pc:spChg chg="mod">
          <ac:chgData name="Farář ŘK farnost Cheb" userId="8520082c-71da-4379-90b1-afed9c1246a4" providerId="ADAL" clId="{2721F487-C12F-4CF7-8545-F317144D0422}" dt="2021-10-15T12:11:41.504" v="343" actId="2711"/>
          <ac:spMkLst>
            <pc:docMk/>
            <pc:sldMk cId="0" sldId="291"/>
            <ac:spMk id="388" creationId="{00000000-0000-0000-0000-000000000000}"/>
          </ac:spMkLst>
        </pc:spChg>
        <pc:picChg chg="mod">
          <ac:chgData name="Farář ŘK farnost Cheb" userId="8520082c-71da-4379-90b1-afed9c1246a4" providerId="ADAL" clId="{2721F487-C12F-4CF7-8545-F317144D0422}" dt="2021-10-15T12:11:32.754" v="342" actId="1076"/>
          <ac:picMkLst>
            <pc:docMk/>
            <pc:sldMk cId="0" sldId="291"/>
            <ac:picMk id="390" creationId="{00000000-0000-0000-0000-000000000000}"/>
          </ac:picMkLst>
        </pc:picChg>
      </pc:sldChg>
      <pc:sldChg chg="modSp mod">
        <pc:chgData name="Farář ŘK farnost Cheb" userId="8520082c-71da-4379-90b1-afed9c1246a4" providerId="ADAL" clId="{2721F487-C12F-4CF7-8545-F317144D0422}" dt="2021-10-15T12:09:22.206" v="320" actId="2711"/>
        <pc:sldMkLst>
          <pc:docMk/>
          <pc:sldMk cId="3562148049" sldId="292"/>
        </pc:sldMkLst>
        <pc:spChg chg="mod">
          <ac:chgData name="Farář ŘK farnost Cheb" userId="8520082c-71da-4379-90b1-afed9c1246a4" providerId="ADAL" clId="{2721F487-C12F-4CF7-8545-F317144D0422}" dt="2021-10-15T12:09:16.849" v="319" actId="2711"/>
          <ac:spMkLst>
            <pc:docMk/>
            <pc:sldMk cId="3562148049" sldId="292"/>
            <ac:spMk id="215" creationId="{00000000-0000-0000-0000-000000000000}"/>
          </ac:spMkLst>
        </pc:spChg>
        <pc:spChg chg="mod">
          <ac:chgData name="Farář ŘK farnost Cheb" userId="8520082c-71da-4379-90b1-afed9c1246a4" providerId="ADAL" clId="{2721F487-C12F-4CF7-8545-F317144D0422}" dt="2021-10-15T12:09:22.206" v="320" actId="2711"/>
          <ac:spMkLst>
            <pc:docMk/>
            <pc:sldMk cId="3562148049" sldId="292"/>
            <ac:spMk id="216" creationId="{00000000-0000-0000-0000-000000000000}"/>
          </ac:spMkLst>
        </pc:spChg>
      </pc:sldChg>
      <pc:sldChg chg="modSp add mod modAnim">
        <pc:chgData name="Farář ŘK farnost Cheb" userId="8520082c-71da-4379-90b1-afed9c1246a4" providerId="ADAL" clId="{2721F487-C12F-4CF7-8545-F317144D0422}" dt="2021-10-15T12:11:05.739" v="336" actId="2711"/>
        <pc:sldMkLst>
          <pc:docMk/>
          <pc:sldMk cId="2321641912" sldId="293"/>
        </pc:sldMkLst>
        <pc:spChg chg="mod">
          <ac:chgData name="Farář ŘK farnost Cheb" userId="8520082c-71da-4379-90b1-afed9c1246a4" providerId="ADAL" clId="{2721F487-C12F-4CF7-8545-F317144D0422}" dt="2021-10-15T11:56:47.276" v="231" actId="1076"/>
          <ac:spMkLst>
            <pc:docMk/>
            <pc:sldMk cId="2321641912" sldId="293"/>
            <ac:spMk id="367" creationId="{00000000-0000-0000-0000-000000000000}"/>
          </ac:spMkLst>
        </pc:spChg>
        <pc:spChg chg="mod">
          <ac:chgData name="Farář ŘK farnost Cheb" userId="8520082c-71da-4379-90b1-afed9c1246a4" providerId="ADAL" clId="{2721F487-C12F-4CF7-8545-F317144D0422}" dt="2021-10-15T12:11:05.739" v="336" actId="2711"/>
          <ac:spMkLst>
            <pc:docMk/>
            <pc:sldMk cId="2321641912" sldId="293"/>
            <ac:spMk id="370" creationId="{00000000-0000-0000-0000-000000000000}"/>
          </ac:spMkLst>
        </pc:spChg>
      </pc:sldChg>
      <pc:sldMasterChg chg="modSp mod modSldLayout">
        <pc:chgData name="Farář ŘK farnost Cheb" userId="8520082c-71da-4379-90b1-afed9c1246a4" providerId="ADAL" clId="{2721F487-C12F-4CF7-8545-F317144D0422}" dt="2021-10-15T12:13:06.893" v="348" actId="14100"/>
        <pc:sldMasterMkLst>
          <pc:docMk/>
          <pc:sldMasterMk cId="0" sldId="2147483648"/>
        </pc:sldMasterMkLst>
        <pc:spChg chg="mod">
          <ac:chgData name="Farář ŘK farnost Cheb" userId="8520082c-71da-4379-90b1-afed9c1246a4" providerId="ADAL" clId="{2721F487-C12F-4CF7-8545-F317144D0422}" dt="2021-10-15T12:12:26.809" v="344" actId="2711"/>
          <ac:spMkLst>
            <pc:docMk/>
            <pc:sldMasterMk cId="0" sldId="2147483648"/>
            <ac:spMk id="11" creationId="{00000000-0000-0000-0000-000000000000}"/>
          </ac:spMkLst>
        </pc:spChg>
        <pc:sldLayoutChg chg="addSp delSp modSp mod">
          <pc:chgData name="Farář ŘK farnost Cheb" userId="8520082c-71da-4379-90b1-afed9c1246a4" providerId="ADAL" clId="{2721F487-C12F-4CF7-8545-F317144D0422}" dt="2021-10-15T12:13:06.893" v="348" actId="14100"/>
          <pc:sldLayoutMkLst>
            <pc:docMk/>
            <pc:sldMasterMk cId="0" sldId="2147483648"/>
            <pc:sldLayoutMk cId="0" sldId="2147483663"/>
          </pc:sldLayoutMkLst>
          <pc:spChg chg="mod">
            <ac:chgData name="Farář ŘK farnost Cheb" userId="8520082c-71da-4379-90b1-afed9c1246a4" providerId="ADAL" clId="{2721F487-C12F-4CF7-8545-F317144D0422}" dt="2021-10-15T12:13:00.110" v="347" actId="2711"/>
            <ac:spMkLst>
              <pc:docMk/>
              <pc:sldMasterMk cId="0" sldId="2147483648"/>
              <pc:sldLayoutMk cId="0" sldId="2147483663"/>
              <ac:spMk id="102" creationId="{00000000-0000-0000-0000-000000000000}"/>
            </ac:spMkLst>
          </pc:spChg>
          <pc:spChg chg="mod">
            <ac:chgData name="Farář ŘK farnost Cheb" userId="8520082c-71da-4379-90b1-afed9c1246a4" providerId="ADAL" clId="{2721F487-C12F-4CF7-8545-F317144D0422}" dt="2021-10-15T12:12:53.207" v="345" actId="2711"/>
            <ac:spMkLst>
              <pc:docMk/>
              <pc:sldMasterMk cId="0" sldId="2147483648"/>
              <pc:sldLayoutMk cId="0" sldId="2147483663"/>
              <ac:spMk id="103" creationId="{00000000-0000-0000-0000-000000000000}"/>
            </ac:spMkLst>
          </pc:spChg>
          <pc:picChg chg="add mod">
            <ac:chgData name="Farář ŘK farnost Cheb" userId="8520082c-71da-4379-90b1-afed9c1246a4" providerId="ADAL" clId="{2721F487-C12F-4CF7-8545-F317144D0422}" dt="2021-10-15T11:42:15.553" v="227"/>
            <ac:picMkLst>
              <pc:docMk/>
              <pc:sldMasterMk cId="0" sldId="2147483648"/>
              <pc:sldLayoutMk cId="0" sldId="2147483663"/>
              <ac:picMk id="11" creationId="{3BEE13A3-0858-49A6-9DE1-7DC160C810B9}"/>
            </ac:picMkLst>
          </pc:picChg>
          <pc:picChg chg="add del mod">
            <ac:chgData name="Farář ŘK farnost Cheb" userId="8520082c-71da-4379-90b1-afed9c1246a4" providerId="ADAL" clId="{2721F487-C12F-4CF7-8545-F317144D0422}" dt="2021-10-15T11:41:10.563" v="207" actId="1076"/>
            <ac:picMkLst>
              <pc:docMk/>
              <pc:sldMasterMk cId="0" sldId="2147483648"/>
              <pc:sldLayoutMk cId="0" sldId="2147483663"/>
              <ac:picMk id="104" creationId="{00000000-0000-0000-0000-000000000000}"/>
            </ac:picMkLst>
          </pc:picChg>
          <pc:picChg chg="add del mod">
            <ac:chgData name="Farář ŘK farnost Cheb" userId="8520082c-71da-4379-90b1-afed9c1246a4" providerId="ADAL" clId="{2721F487-C12F-4CF7-8545-F317144D0422}" dt="2021-10-15T11:41:07.798" v="206" actId="1076"/>
            <ac:picMkLst>
              <pc:docMk/>
              <pc:sldMasterMk cId="0" sldId="2147483648"/>
              <pc:sldLayoutMk cId="0" sldId="2147483663"/>
              <ac:picMk id="105" creationId="{00000000-0000-0000-0000-000000000000}"/>
            </ac:picMkLst>
          </pc:picChg>
          <pc:picChg chg="mod">
            <ac:chgData name="Farář ŘK farnost Cheb" userId="8520082c-71da-4379-90b1-afed9c1246a4" providerId="ADAL" clId="{2721F487-C12F-4CF7-8545-F317144D0422}" dt="2021-10-15T11:41:14.129" v="208" actId="1076"/>
            <ac:picMkLst>
              <pc:docMk/>
              <pc:sldMasterMk cId="0" sldId="2147483648"/>
              <pc:sldLayoutMk cId="0" sldId="2147483663"/>
              <ac:picMk id="107" creationId="{00000000-0000-0000-0000-000000000000}"/>
            </ac:picMkLst>
          </pc:picChg>
          <pc:picChg chg="add del mod">
            <ac:chgData name="Farář ŘK farnost Cheb" userId="8520082c-71da-4379-90b1-afed9c1246a4" providerId="ADAL" clId="{2721F487-C12F-4CF7-8545-F317144D0422}" dt="2021-10-15T11:41:05.295" v="205" actId="478"/>
            <ac:picMkLst>
              <pc:docMk/>
              <pc:sldMasterMk cId="0" sldId="2147483648"/>
              <pc:sldLayoutMk cId="0" sldId="2147483663"/>
              <ac:picMk id="108" creationId="{00000000-0000-0000-0000-000000000000}"/>
            </ac:picMkLst>
          </pc:picChg>
          <pc:cxnChg chg="mod">
            <ac:chgData name="Farář ŘK farnost Cheb" userId="8520082c-71da-4379-90b1-afed9c1246a4" providerId="ADAL" clId="{2721F487-C12F-4CF7-8545-F317144D0422}" dt="2021-10-15T12:13:06.893" v="348" actId="14100"/>
            <ac:cxnSpMkLst>
              <pc:docMk/>
              <pc:sldMasterMk cId="0" sldId="2147483648"/>
              <pc:sldLayoutMk cId="0" sldId="2147483663"/>
              <ac:cxnSpMk id="106"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vatican.va/content/francesco/en/apost_constitutions/documents/papa-francesco_costituzione-ap_20180915_episcopalis-communio.html#_edn27" TargetMode="External"/><Relationship Id="rId3" Type="http://schemas.openxmlformats.org/officeDocument/2006/relationships/hyperlink" Target="https://www.vatican.va/content/francesco/en/apost_constitutions/documents/papa-francesco_costituzione-ap_20180915_episcopalis-communio.html#_edn23" TargetMode="External"/><Relationship Id="rId7" Type="http://schemas.openxmlformats.org/officeDocument/2006/relationships/hyperlink" Target="https://www.vatican.va/content/francesco/en/apost_constitutions/documents/papa-francesco_costituzione-ap_20180915_episcopalis-communio.html#_edn26" TargetMode="External"/><Relationship Id="rId12" Type="http://schemas.openxmlformats.org/officeDocument/2006/relationships/hyperlink" Target="https://www.vatican.va/content/francesco/en/apost_constitutions/documents/papa-francesco_costituzione-ap_20180915_episcopalis-communio.html#_edn31"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2.vatican.va/content/john-paul-ii/en.html" TargetMode="External"/><Relationship Id="rId11" Type="http://schemas.openxmlformats.org/officeDocument/2006/relationships/hyperlink" Target="https://www.vatican.va/content/francesco/en/apost_constitutions/documents/papa-francesco_costituzione-ap_20180915_episcopalis-communio.html#_edn30" TargetMode="External"/><Relationship Id="rId5" Type="http://schemas.openxmlformats.org/officeDocument/2006/relationships/hyperlink" Target="https://www.vatican.va/content/francesco/en/apost_constitutions/documents/papa-francesco_costituzione-ap_20180915_episcopalis-communio.html#_edn25" TargetMode="External"/><Relationship Id="rId10" Type="http://schemas.openxmlformats.org/officeDocument/2006/relationships/hyperlink" Target="https://www.vatican.va/content/francesco/en/apost_constitutions/documents/papa-francesco_costituzione-ap_20180915_episcopalis-communio.html#_edn29" TargetMode="External"/><Relationship Id="rId4" Type="http://schemas.openxmlformats.org/officeDocument/2006/relationships/hyperlink" Target="https://www.vatican.va/content/francesco/en/apost_constitutions/documents/papa-francesco_costituzione-ap_20180915_episcopalis-communio.html#_edn24" TargetMode="External"/><Relationship Id="rId9" Type="http://schemas.openxmlformats.org/officeDocument/2006/relationships/hyperlink" Target="https://www.vatican.va/content/francesco/en/apost_constitutions/documents/papa-francesco_costituzione-ap_20180915_episcopalis-communio.html#_edn2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cs-CZ" dirty="0"/>
              <a:t>Tato „diskuzní fáze“ se ve francouzštině, italštině, španělštině, portugalštině a polštině označuje jako „fáze slavení“ a v němčině jako „fáze uskutečnění“.</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EPISCOPALIS COMMUNIO, nos. 6-7</a:t>
            </a:r>
            <a:endParaRPr dirty="0"/>
          </a:p>
          <a:p>
            <a:pPr marL="457200" marR="0" lvl="0" indent="-2984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Arial"/>
                <a:ea typeface="Arial"/>
                <a:cs typeface="Arial"/>
                <a:sym typeface="Arial"/>
              </a:rPr>
              <a:t>“6. Similarly, the Synod of Bishops must increasingly become a privileged instrument for </a:t>
            </a:r>
            <a:r>
              <a:rPr lang="es-ES" sz="1100" b="0" i="1" u="none" strike="noStrike" cap="none" dirty="0">
                <a:solidFill>
                  <a:srgbClr val="000000"/>
                </a:solidFill>
                <a:latin typeface="Arial"/>
                <a:ea typeface="Arial"/>
                <a:cs typeface="Arial"/>
                <a:sym typeface="Arial"/>
              </a:rPr>
              <a:t>listening</a:t>
            </a:r>
            <a:r>
              <a:rPr lang="es-ES" sz="1100" b="0" i="0" u="none" strike="noStrike" cap="none" dirty="0">
                <a:solidFill>
                  <a:srgbClr val="000000"/>
                </a:solidFill>
                <a:latin typeface="Arial"/>
                <a:ea typeface="Arial"/>
                <a:cs typeface="Arial"/>
                <a:sym typeface="Arial"/>
              </a:rPr>
              <a:t> to the People of God: “For the Synod Fathers we ask the Holy Spirit first of all for the gift of listening: to listen to God, that with him we may hear the cry of the people; to listen to the people until breathing in the desire to which God calls us”.</a:t>
            </a:r>
            <a:r>
              <a:rPr lang="es-ES" sz="1100" b="0" i="0" u="sng" strike="noStrike" cap="none" dirty="0">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[23]</a:t>
            </a:r>
            <a:endParaRPr sz="1100" b="0" i="0" u="none" strike="noStrike" cap="none" dirty="0">
              <a:solidFill>
                <a:schemeClr val="dk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s-ES" sz="1100" b="0" i="0" u="none" strike="noStrike" cap="none" dirty="0">
                <a:solidFill>
                  <a:srgbClr val="000000"/>
                </a:solidFill>
                <a:latin typeface="Arial"/>
                <a:ea typeface="Arial"/>
                <a:cs typeface="Arial"/>
                <a:sym typeface="Arial"/>
              </a:rPr>
              <a:t>“Although structurally it is essentially configured as an episcopal body, this does not mean that the Synod exists separately from the rest of the faithful. On the contrary, it is a suitable instrument to give voice to the entire People of God, specifically via the Bishops, established by God as “authentic guardians, interpreters and witnesses of the faith of the whole Church”,</a:t>
            </a:r>
            <a:r>
              <a:rPr lang="es-ES" sz="1100" b="0" i="0" u="sng" strike="noStrike" cap="none" dirty="0">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[24]</a:t>
            </a:r>
            <a:r>
              <a:rPr lang="es-ES" sz="1100" b="0" i="0" u="none" strike="noStrike" cap="none" dirty="0">
                <a:solidFill>
                  <a:srgbClr val="000000"/>
                </a:solidFill>
                <a:latin typeface="Arial"/>
                <a:ea typeface="Arial"/>
                <a:cs typeface="Arial"/>
                <a:sym typeface="Arial"/>
              </a:rPr>
              <a:t> demonstrating, from one Assembly to another, that it is an eloquent expression of synodality as a “constitutive element of the Church”.</a:t>
            </a:r>
            <a:r>
              <a:rPr lang="es-ES" sz="1100" b="0" i="0" u="sng" strike="noStrike" cap="none" dirty="0">
                <a:solidFill>
                  <a:srgbClr val="000000"/>
                </a:solidFill>
                <a:latin typeface="Arial"/>
                <a:ea typeface="Arial"/>
                <a:cs typeface="Arial"/>
                <a:sym typeface="Arial"/>
                <a:hlinkClick r:id="rId5">
                  <a:extLst>
                    <a:ext uri="{A12FA001-AC4F-418D-AE19-62706E023703}">
                      <ahyp:hlinkClr xmlns="" xmlns:ahyp="http://schemas.microsoft.com/office/drawing/2018/hyperlinkcolor" val="tx"/>
                    </a:ext>
                  </a:extLst>
                </a:hlinkClick>
              </a:rPr>
              <a:t>[25]</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s-ES" sz="1100" b="0" i="0" u="none" strike="noStrike" cap="none" dirty="0">
                <a:solidFill>
                  <a:srgbClr val="000000"/>
                </a:solidFill>
                <a:latin typeface="Arial"/>
                <a:ea typeface="Arial"/>
                <a:cs typeface="Arial"/>
                <a:sym typeface="Arial"/>
              </a:rPr>
              <a:t>“Therefore, as </a:t>
            </a:r>
            <a:r>
              <a:rPr lang="es-ES" sz="1100" b="0" i="0" u="sng" strike="noStrike" cap="none" dirty="0">
                <a:solidFill>
                  <a:srgbClr val="000000"/>
                </a:solidFill>
                <a:latin typeface="Arial"/>
                <a:ea typeface="Arial"/>
                <a:cs typeface="Arial"/>
                <a:sym typeface="Arial"/>
                <a:hlinkClick r:id="rId6">
                  <a:extLst>
                    <a:ext uri="{A12FA001-AC4F-418D-AE19-62706E023703}">
                      <ahyp:hlinkClr xmlns="" xmlns:ahyp="http://schemas.microsoft.com/office/drawing/2018/hyperlinkcolor" val="tx"/>
                    </a:ext>
                  </a:extLst>
                </a:hlinkClick>
              </a:rPr>
              <a:t>John Paul II</a:t>
            </a:r>
            <a:r>
              <a:rPr lang="es-ES" sz="1100" b="0" i="0" u="none" strike="noStrike" cap="none" dirty="0">
                <a:solidFill>
                  <a:srgbClr val="000000"/>
                </a:solidFill>
                <a:latin typeface="Arial"/>
                <a:ea typeface="Arial"/>
                <a:cs typeface="Arial"/>
                <a:sym typeface="Arial"/>
              </a:rPr>
              <a:t> declared, “Every General Assembly of the Synod of Bishops is a powerful ecclesial experience, even if some of its practical procedures can always be perfected. The Bishops assembled in Synod represent in the first place their own Churches, but they are also attentive to the contributions of the Episcopal Conferences which selected them and whose views about questions under discussion they then communicate. They thus express the recommendation of the entire hierarchical body of the Church and finally, in a certain sense, the whole Christian people, whose pastors they are”.</a:t>
            </a:r>
            <a:r>
              <a:rPr lang="es-ES" sz="1100" b="0" i="0" u="sng" strike="noStrike" cap="none" dirty="0">
                <a:solidFill>
                  <a:srgbClr val="000000"/>
                </a:solidFill>
                <a:latin typeface="Arial"/>
                <a:ea typeface="Arial"/>
                <a:cs typeface="Arial"/>
                <a:sym typeface="Arial"/>
                <a:hlinkClick r:id="rId7">
                  <a:extLst>
                    <a:ext uri="{A12FA001-AC4F-418D-AE19-62706E023703}">
                      <ahyp:hlinkClr xmlns="" xmlns:ahyp="http://schemas.microsoft.com/office/drawing/2018/hyperlinkcolor" val="tx"/>
                    </a:ext>
                  </a:extLst>
                </a:hlinkClick>
              </a:rPr>
              <a:t>[26]</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s-ES" sz="1100" b="0" i="0" u="none" strike="noStrike" cap="none" dirty="0">
                <a:solidFill>
                  <a:srgbClr val="000000"/>
                </a:solidFill>
                <a:latin typeface="Arial"/>
                <a:ea typeface="Arial"/>
                <a:cs typeface="Arial"/>
                <a:sym typeface="Arial"/>
              </a:rPr>
              <a:t>“7. The history of the Church bears ample witness to the importance of consultation for ascertaining the views of the Bishops and the faithful in matters pertaining to the good of the Church. Hence, even in the preparation of Synodal Assemblies, it is very important that consultation of all the particular Churches be given special attention. In this initial phase, following the indications of the General Secretariat of the Synod, the Bishops submit the questions to be explored in the Synodal Assembly to the priests, deacons and lay faithful of their Churches, both individually and in associations, without overlooking the valuable contribution that consecrated men and women can offer. Above all, the contribution of the local Church’s participatory bodies, especially the Presbyteral Council and the Pastoral Council, can prove fundamental, and from here “a synodal Church can begin to emerge”.</a:t>
            </a:r>
            <a:r>
              <a:rPr lang="es-ES" sz="1100" b="0" i="0" u="sng" strike="noStrike" cap="none" dirty="0">
                <a:solidFill>
                  <a:srgbClr val="000000"/>
                </a:solidFill>
                <a:latin typeface="Arial"/>
                <a:ea typeface="Arial"/>
                <a:cs typeface="Arial"/>
                <a:sym typeface="Arial"/>
                <a:hlinkClick r:id="rId8">
                  <a:extLst>
                    <a:ext uri="{A12FA001-AC4F-418D-AE19-62706E023703}">
                      <ahyp:hlinkClr xmlns="" xmlns:ahyp="http://schemas.microsoft.com/office/drawing/2018/hyperlinkcolor" val="tx"/>
                    </a:ext>
                  </a:extLst>
                </a:hlinkClick>
              </a:rPr>
              <a:t>[27]</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s-ES" sz="1100" b="0" i="0" u="none" strike="noStrike" cap="none" dirty="0">
                <a:solidFill>
                  <a:srgbClr val="000000"/>
                </a:solidFill>
                <a:latin typeface="Arial"/>
                <a:ea typeface="Arial"/>
                <a:cs typeface="Arial"/>
                <a:sym typeface="Arial"/>
              </a:rPr>
              <a:t>“During every Synodal Assembly, consultation of the faithful must be followed by discernment on the part of the Bishops chosen for the task, united in the search for a consensus that springs not from worldly logic, but from common obedience to the Spirit of Christ. Attentive to the </a:t>
            </a:r>
            <a:r>
              <a:rPr lang="es-ES" sz="1100" b="0" i="1" u="none" strike="noStrike" cap="none" dirty="0">
                <a:solidFill>
                  <a:srgbClr val="000000"/>
                </a:solidFill>
                <a:latin typeface="Arial"/>
                <a:ea typeface="Arial"/>
                <a:cs typeface="Arial"/>
                <a:sym typeface="Arial"/>
              </a:rPr>
              <a:t>sensus fidei</a:t>
            </a:r>
            <a:r>
              <a:rPr lang="es-ES" sz="1100" b="0" i="0" u="none" strike="noStrike" cap="none" dirty="0">
                <a:solidFill>
                  <a:srgbClr val="000000"/>
                </a:solidFill>
                <a:latin typeface="Arial"/>
                <a:ea typeface="Arial"/>
                <a:cs typeface="Arial"/>
                <a:sym typeface="Arial"/>
              </a:rPr>
              <a:t> of the People of God – “which they need to distinguish carefully from the changing currents of public opinion”</a:t>
            </a:r>
            <a:r>
              <a:rPr lang="es-ES" sz="1100" b="0" i="0" u="sng" strike="noStrike" cap="none" dirty="0">
                <a:solidFill>
                  <a:srgbClr val="000000"/>
                </a:solidFill>
                <a:latin typeface="Arial"/>
                <a:ea typeface="Arial"/>
                <a:cs typeface="Arial"/>
                <a:sym typeface="Arial"/>
                <a:hlinkClick r:id="rId9">
                  <a:extLst>
                    <a:ext uri="{A12FA001-AC4F-418D-AE19-62706E023703}">
                      <ahyp:hlinkClr xmlns="" xmlns:ahyp="http://schemas.microsoft.com/office/drawing/2018/hyperlinkcolor" val="tx"/>
                    </a:ext>
                  </a:extLst>
                </a:hlinkClick>
              </a:rPr>
              <a:t>[28]</a:t>
            </a:r>
            <a:r>
              <a:rPr lang="es-ES" sz="1100" b="0" i="0" u="none" strike="noStrike" cap="none" dirty="0">
                <a:solidFill>
                  <a:srgbClr val="000000"/>
                </a:solidFill>
                <a:latin typeface="Arial"/>
                <a:ea typeface="Arial"/>
                <a:cs typeface="Arial"/>
                <a:sym typeface="Arial"/>
              </a:rPr>
              <a:t> – the members of the Assembly offer their opinion to the Roman Pontiff so that it can help him in his ministry as universal Pastor of the Church. From this perspective, “the fact that the Synod ordinarily has only a consultative role does not diminish its importance. In the Church the purpose of any collegial body, whether consultative or deliberative, is always the search for truth or the good of the Church. When it is therefore a question involving the faith itself, the </a:t>
            </a:r>
            <a:r>
              <a:rPr lang="es-ES" sz="1100" b="0" i="1" u="none" strike="noStrike" cap="none" dirty="0">
                <a:solidFill>
                  <a:srgbClr val="000000"/>
                </a:solidFill>
                <a:latin typeface="Arial"/>
                <a:ea typeface="Arial"/>
                <a:cs typeface="Arial"/>
                <a:sym typeface="Arial"/>
              </a:rPr>
              <a:t>consensus ecclesiae</a:t>
            </a:r>
            <a:r>
              <a:rPr lang="es-ES" sz="1100" b="0" i="0" u="none" strike="noStrike" cap="none" dirty="0">
                <a:solidFill>
                  <a:srgbClr val="000000"/>
                </a:solidFill>
                <a:latin typeface="Arial"/>
                <a:ea typeface="Arial"/>
                <a:cs typeface="Arial"/>
                <a:sym typeface="Arial"/>
              </a:rPr>
              <a:t> is not determined by the tallying of votes, but is the outcome of the working of the Spirit, the soul of the one Church of Christ”.</a:t>
            </a:r>
            <a:r>
              <a:rPr lang="es-ES" sz="1100" b="0" i="0" u="sng" strike="noStrike" cap="none" dirty="0">
                <a:solidFill>
                  <a:srgbClr val="000000"/>
                </a:solidFill>
                <a:latin typeface="Arial"/>
                <a:ea typeface="Arial"/>
                <a:cs typeface="Arial"/>
                <a:sym typeface="Arial"/>
                <a:hlinkClick r:id="rId10">
                  <a:extLst>
                    <a:ext uri="{A12FA001-AC4F-418D-AE19-62706E023703}">
                      <ahyp:hlinkClr xmlns="" xmlns:ahyp="http://schemas.microsoft.com/office/drawing/2018/hyperlinkcolor" val="tx"/>
                    </a:ext>
                  </a:extLst>
                </a:hlinkClick>
              </a:rPr>
              <a:t>[29]</a:t>
            </a:r>
            <a:r>
              <a:rPr lang="es-ES" sz="1100" b="0" i="0" u="none" strike="noStrike" cap="none" dirty="0">
                <a:solidFill>
                  <a:srgbClr val="000000"/>
                </a:solidFill>
                <a:latin typeface="Arial"/>
                <a:ea typeface="Arial"/>
                <a:cs typeface="Arial"/>
                <a:sym typeface="Arial"/>
              </a:rPr>
              <a:t> Therefore the vote of the Synod Fathers, “if morally unanimous, has a qualitative ecclesial weight which surpasses the merely formal aspect of the consultative vote”.</a:t>
            </a:r>
            <a:r>
              <a:rPr lang="es-ES" sz="1100" b="0" i="0" u="sng" strike="noStrike" cap="none" dirty="0">
                <a:solidFill>
                  <a:srgbClr val="000000"/>
                </a:solidFill>
                <a:latin typeface="Arial"/>
                <a:ea typeface="Arial"/>
                <a:cs typeface="Arial"/>
                <a:sym typeface="Arial"/>
                <a:hlinkClick r:id="rId11">
                  <a:extLst>
                    <a:ext uri="{A12FA001-AC4F-418D-AE19-62706E023703}">
                      <ahyp:hlinkClr xmlns="" xmlns:ahyp="http://schemas.microsoft.com/office/drawing/2018/hyperlinkcolor" val="tx"/>
                    </a:ext>
                  </a:extLst>
                </a:hlinkClick>
              </a:rPr>
              <a:t>[30]</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s-ES" sz="1100" b="0" i="0" u="none" strike="noStrike" cap="none" dirty="0">
                <a:solidFill>
                  <a:srgbClr val="000000"/>
                </a:solidFill>
                <a:latin typeface="Arial"/>
                <a:ea typeface="Arial"/>
                <a:cs typeface="Arial"/>
                <a:sym typeface="Arial"/>
              </a:rPr>
              <a:t>“Finally, the Synod Assembly itself must be followed by the implementation phase, so as to initiate the reception of the Synod’s conclusions in all the local Churches, once they have been accepted by the Roman Pontiff in the manner he judges most appropriate. Here it must be remembered that “cultures are in fact quite diverse, and every general principle… needs to be inculturated, if it is to be respected and applied”.</a:t>
            </a:r>
            <a:r>
              <a:rPr lang="es-ES" sz="1100" b="0" i="0" u="sng" strike="noStrike" cap="none" dirty="0">
                <a:solidFill>
                  <a:srgbClr val="000000"/>
                </a:solidFill>
                <a:latin typeface="Arial"/>
                <a:ea typeface="Arial"/>
                <a:cs typeface="Arial"/>
                <a:sym typeface="Arial"/>
                <a:hlinkClick r:id="rId12">
                  <a:extLst>
                    <a:ext uri="{A12FA001-AC4F-418D-AE19-62706E023703}">
                      <ahyp:hlinkClr xmlns="" xmlns:ahyp="http://schemas.microsoft.com/office/drawing/2018/hyperlinkcolor" val="tx"/>
                    </a:ext>
                  </a:extLst>
                </a:hlinkClick>
              </a:rPr>
              <a:t>[31]</a:t>
            </a:r>
            <a:r>
              <a:rPr lang="es-ES" sz="1100" b="0" i="0" u="none" strike="noStrike" cap="none" dirty="0">
                <a:solidFill>
                  <a:srgbClr val="000000"/>
                </a:solidFill>
                <a:latin typeface="Arial"/>
                <a:ea typeface="Arial"/>
                <a:cs typeface="Arial"/>
                <a:sym typeface="Arial"/>
              </a:rPr>
              <a:t> In this way, it can be seen that the synodal process not only has its point of departure but also its point of arrival in the People of God, upon whom the gifts of grace bestowed by the Holy Spirit through the gathering of Bishops in Assembly must be poured out.”</a:t>
            </a:r>
            <a:endParaRPr dirty="0"/>
          </a:p>
        </p:txBody>
      </p:sp>
      <p:sp>
        <p:nvSpPr>
          <p:cNvPr id="197" name="Google Shape;197;p12: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4440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ES"/>
              <a:t>http://www.vatican.va/content/francesco/en/apost_constitutions/documents/papa-francesco_costituzione-ap_20180915_episcopalis-communio.html</a:t>
            </a:r>
            <a:endParaRPr/>
          </a:p>
        </p:txBody>
      </p:sp>
      <p:sp>
        <p:nvSpPr>
          <p:cNvPr id="310" name="Google Shape;310;p26: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ES" dirty="0"/>
              <a:t>http://www.vatican.va/content/francesco/en/apost_constitutions/documents/papa-francesco_costituzione-ap_20180915_episcopalis-communio.html</a:t>
            </a:r>
            <a:endParaRPr dirty="0"/>
          </a:p>
        </p:txBody>
      </p:sp>
      <p:sp>
        <p:nvSpPr>
          <p:cNvPr id="335" name="Google Shape;335;p29: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2628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ES" dirty="0"/>
              <a:t>http://www.vatican.va/content/francesco/en/speeches/2015/october/documents/papa-francesco_20151017_50-anniversario-sinodo.html</a:t>
            </a:r>
            <a:endParaRPr dirty="0"/>
          </a:p>
          <a:p>
            <a:pPr marL="457200" lvl="0" indent="-298450" algn="l" rtl="0">
              <a:lnSpc>
                <a:spcPct val="100000"/>
              </a:lnSpc>
              <a:spcBef>
                <a:spcPts val="0"/>
              </a:spcBef>
              <a:spcAft>
                <a:spcPts val="0"/>
              </a:spcAft>
              <a:buSzPts val="1100"/>
              <a:buChar char="●"/>
            </a:pPr>
            <a:r>
              <a:rPr lang="cs-CZ" dirty="0">
                <a:solidFill>
                  <a:schemeClr val="dk1"/>
                </a:solidFill>
                <a:latin typeface="Arial"/>
                <a:ea typeface="Arial"/>
                <a:cs typeface="Arial"/>
                <a:sym typeface="Arial"/>
              </a:rPr>
              <a:t>„Musíme pokračovat v této cestě. Svět, ve kterém žijeme, a který jsme povoláni milovat a kterému jsme povoláni sloužit, dokonce i ve všech jeho rozporech, vyžaduje, aby církev posílila spolupráci ve všech oblastech svého poslání. To je přesně tato cesta </a:t>
            </a:r>
            <a:r>
              <a:rPr lang="cs-CZ" i="1" dirty="0">
                <a:solidFill>
                  <a:schemeClr val="dk1"/>
                </a:solidFill>
                <a:latin typeface="Arial"/>
                <a:ea typeface="Arial"/>
                <a:cs typeface="Arial"/>
                <a:sym typeface="Arial"/>
              </a:rPr>
              <a:t>synodality</a:t>
            </a:r>
            <a:r>
              <a:rPr lang="cs-CZ" i="0" dirty="0">
                <a:solidFill>
                  <a:schemeClr val="dk1"/>
                </a:solidFill>
                <a:latin typeface="Arial"/>
                <a:ea typeface="Arial"/>
                <a:cs typeface="Arial"/>
                <a:sym typeface="Arial"/>
              </a:rPr>
              <a:t>, kterou Bůh očekává od církve třetího tisíciletí.“ (papež František, Promluva při oslavě 50. výročí ustanovení biskupské synody)</a:t>
            </a:r>
            <a:endParaRPr lang="cs-CZ" dirty="0">
              <a:solidFill>
                <a:schemeClr val="dk1"/>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cs-CZ" sz="1100" dirty="0"/>
              <a:t>„To, co od nás žádá Pán, je v jistém smyslu přítomno v samotném slovu </a:t>
            </a:r>
            <a:r>
              <a:rPr lang="cs-CZ" sz="1100" b="1" dirty="0"/>
              <a:t>‚synoda‘: Putovat společně </a:t>
            </a:r>
            <a:r>
              <a:rPr lang="cs-CZ" sz="1100" dirty="0"/>
              <a:t>– prostí věřící, pastýři, římský biskup – to je </a:t>
            </a:r>
            <a:r>
              <a:rPr lang="cs-CZ" sz="1100" b="1" dirty="0"/>
              <a:t>jednoduchý způsob, jak to vyjádřit slovy, avšak již není tak jednoduché, jak to uvést do praxe</a:t>
            </a:r>
            <a:r>
              <a:rPr lang="cs-CZ" sz="1100" dirty="0"/>
              <a:t>.“</a:t>
            </a:r>
            <a:r>
              <a:rPr lang="cs-CZ" i="0" dirty="0">
                <a:solidFill>
                  <a:schemeClr val="dk1"/>
                </a:solidFill>
                <a:latin typeface="Arial"/>
                <a:ea typeface="Arial"/>
                <a:cs typeface="Arial"/>
                <a:sym typeface="Arial"/>
              </a:rPr>
              <a:t>(papež František, Promluva při oslavě 50. výročí ustanovení biskupské synody)</a:t>
            </a:r>
            <a:endParaRPr lang="cs-CZ" dirty="0">
              <a:solidFill>
                <a:schemeClr val="dk1"/>
              </a:solidFill>
              <a:latin typeface="Arial"/>
              <a:ea typeface="Arial"/>
              <a:cs typeface="Arial"/>
              <a:sym typeface="Arial"/>
            </a:endParaRPr>
          </a:p>
        </p:txBody>
      </p:sp>
      <p:sp>
        <p:nvSpPr>
          <p:cNvPr id="148" name="Google Shape;148;p5: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chemeClr val="dk1"/>
                </a:solidFill>
                <a:latin typeface="Calibri"/>
                <a:ea typeface="Calibri"/>
                <a:cs typeface="Calibri"/>
                <a:sym typeface="Calibri"/>
              </a:rPr>
              <a:t>6</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r>
              <a:rPr lang="es-ES" sz="1100" dirty="0">
                <a:solidFill>
                  <a:schemeClr val="bg1"/>
                </a:solidFill>
                <a:latin typeface="Avenir"/>
                <a:ea typeface="Avenir"/>
                <a:cs typeface="Avenir"/>
                <a:sym typeface="Avenir"/>
              </a:rPr>
              <a:t>“</a:t>
            </a:r>
            <a:r>
              <a:rPr lang="es-ES" sz="1100" b="0" i="0" u="none" strike="noStrike" baseline="0" dirty="0">
                <a:solidFill>
                  <a:schemeClr val="bg1"/>
                </a:solidFill>
                <a:latin typeface="Avenir"/>
              </a:rPr>
              <a:t>Církev je </a:t>
            </a:r>
            <a:r>
              <a:rPr lang="es-ES" sz="1400" b="0" i="0" u="none" strike="noStrike" baseline="0" dirty="0">
                <a:solidFill>
                  <a:schemeClr val="bg1"/>
                </a:solidFill>
                <a:latin typeface="Avenir"/>
              </a:rPr>
              <a:t>svolána na synodu </a:t>
            </a:r>
            <a:r>
              <a:rPr lang="es-ES" sz="1100" b="0" i="0" u="none" strike="noStrike" baseline="0" dirty="0">
                <a:solidFill>
                  <a:schemeClr val="bg1"/>
                </a:solidFill>
                <a:latin typeface="Avenir"/>
              </a:rPr>
              <a:t>s názvem „Za církev synodální: společenství, spoluúčast a poslání“, která bude slavnostně zahájena ve dnech 9. – 10. října 2021 v Římě, a následně </a:t>
            </a:r>
            <a:r>
              <a:rPr lang="es-ES" sz="1400" b="0" i="0" u="none" strike="noStrike" baseline="0" dirty="0">
                <a:solidFill>
                  <a:schemeClr val="bg1"/>
                </a:solidFill>
                <a:latin typeface="Avenir"/>
              </a:rPr>
              <a:t>pak 17. října</a:t>
            </a:r>
            <a:r>
              <a:rPr lang="es-ES" sz="1100" b="0" i="0" u="none" strike="noStrike" baseline="0" dirty="0">
                <a:solidFill>
                  <a:schemeClr val="bg1"/>
                </a:solidFill>
                <a:latin typeface="Avenir"/>
              </a:rPr>
              <a:t> v každé místní církvi. Zásadní etapou bude jednání XVI. řádného generálního shromáždění biskupské synody v říjnu roku 2023, po němž bude následovat realizační fáze, do níž se znovu zapojí místní církve. </a:t>
            </a:r>
            <a:endParaRPr lang="cs-CZ" sz="1100" b="0" i="0" u="none" strike="noStrike" baseline="0" dirty="0">
              <a:solidFill>
                <a:schemeClr val="bg1"/>
              </a:solidFill>
              <a:latin typeface="Avenir"/>
            </a:endParaRPr>
          </a:p>
          <a:p>
            <a:pPr algn="just"/>
            <a:r>
              <a:rPr lang="es-ES" sz="1100" b="0" i="0" u="none" strike="noStrike" baseline="0" dirty="0">
                <a:solidFill>
                  <a:schemeClr val="bg1"/>
                </a:solidFill>
                <a:latin typeface="Avenir"/>
              </a:rPr>
              <a:t>Svoláním této synody zve papež František celou církev, aby se zamyslela nad zásadním tématem svého života a svého poslání</a:t>
            </a:r>
            <a:r>
              <a:rPr lang="es-ES" sz="1200" b="0" i="0" u="none" strike="noStrike" baseline="0" dirty="0">
                <a:solidFill>
                  <a:schemeClr val="bg1"/>
                </a:solidFill>
                <a:latin typeface="Avenir"/>
              </a:rPr>
              <a:t>: </a:t>
            </a:r>
            <a:r>
              <a:rPr lang="es-ES" sz="1200" b="0" i="1" u="none" strike="noStrike" baseline="0" dirty="0">
                <a:solidFill>
                  <a:schemeClr val="bg1"/>
                </a:solidFill>
                <a:latin typeface="Avenir"/>
              </a:rPr>
              <a:t>„Cesta synodality je cestou, kterou Bůh očekává od církve třetího tisíciletí.“</a:t>
            </a:r>
            <a:r>
              <a:rPr lang="es-ES" sz="1200" b="0" i="0" u="none" strike="noStrike" baseline="0" dirty="0">
                <a:solidFill>
                  <a:schemeClr val="bg1"/>
                </a:solidFill>
                <a:latin typeface="Avenir"/>
              </a:rPr>
              <a:t> </a:t>
            </a:r>
            <a:r>
              <a:rPr lang="es-ES" sz="1100" b="0" i="0" u="none" strike="noStrike" baseline="0" dirty="0">
                <a:solidFill>
                  <a:schemeClr val="bg1"/>
                </a:solidFill>
                <a:latin typeface="Avenir"/>
              </a:rPr>
              <a:t>Tento proces, navazující na tzv. církevní aggiornamento, které přinesl II. vatikánský koncil, je darem i úkolem. Na základě zkušenosti ze společného putování a společné reflexe již absolvovaného úseku se církev bude moci naučit, jaké mechanismy jí mohou pomoci žít </a:t>
            </a:r>
            <a:r>
              <a:rPr lang="es-ES" sz="1400" b="1" i="0" u="none" strike="noStrike" baseline="0" dirty="0">
                <a:solidFill>
                  <a:schemeClr val="bg1"/>
                </a:solidFill>
                <a:latin typeface="Avenir"/>
              </a:rPr>
              <a:t>společenství</a:t>
            </a:r>
            <a:r>
              <a:rPr lang="es-ES" sz="1100" b="0" i="0" u="none" strike="noStrike" baseline="0" dirty="0">
                <a:solidFill>
                  <a:schemeClr val="bg1"/>
                </a:solidFill>
                <a:latin typeface="Avenir"/>
              </a:rPr>
              <a:t>, umožňovat </a:t>
            </a:r>
            <a:r>
              <a:rPr lang="es-ES" sz="1400" b="1" i="0" u="none" strike="noStrike" baseline="0" dirty="0">
                <a:solidFill>
                  <a:schemeClr val="bg1"/>
                </a:solidFill>
                <a:latin typeface="Avenir"/>
              </a:rPr>
              <a:t>spoluúčast</a:t>
            </a:r>
            <a:r>
              <a:rPr lang="es-ES" sz="1100" b="0" i="0" u="none" strike="noStrike" baseline="0" dirty="0">
                <a:solidFill>
                  <a:schemeClr val="bg1"/>
                </a:solidFill>
                <a:latin typeface="Avenir"/>
              </a:rPr>
              <a:t> všech a otevírat se svému </a:t>
            </a:r>
            <a:r>
              <a:rPr lang="es-ES" sz="1400" b="1" i="0" u="none" strike="noStrike" baseline="0" dirty="0">
                <a:solidFill>
                  <a:schemeClr val="bg1"/>
                </a:solidFill>
                <a:latin typeface="Avenir"/>
              </a:rPr>
              <a:t>poslání</a:t>
            </a:r>
            <a:r>
              <a:rPr lang="es-ES" sz="1100" b="0" i="0" u="none" strike="noStrike" baseline="0" dirty="0">
                <a:solidFill>
                  <a:schemeClr val="bg1"/>
                </a:solidFill>
                <a:latin typeface="Avenir"/>
              </a:rPr>
              <a:t>. Vždyť to, co nejvíce naplňuje a vystihuje </a:t>
            </a:r>
            <a:r>
              <a:rPr lang="es-ES" sz="1400" b="0" i="0" u="none" strike="noStrike" baseline="0" dirty="0">
                <a:solidFill>
                  <a:schemeClr val="bg1"/>
                </a:solidFill>
                <a:latin typeface="Avenir"/>
              </a:rPr>
              <a:t>povahu církve, která je putujícím a misijním Božím lidem</a:t>
            </a:r>
            <a:r>
              <a:rPr lang="es-ES" sz="1100" b="0" i="0" u="none" strike="noStrike" baseline="0" dirty="0">
                <a:solidFill>
                  <a:schemeClr val="bg1"/>
                </a:solidFill>
                <a:latin typeface="Avenir"/>
              </a:rPr>
              <a:t>, je naše </a:t>
            </a:r>
            <a:r>
              <a:rPr lang="es-ES" sz="1400" b="0" i="0" u="none" strike="noStrike" baseline="0" dirty="0">
                <a:solidFill>
                  <a:schemeClr val="bg1"/>
                </a:solidFill>
                <a:latin typeface="Avenir"/>
              </a:rPr>
              <a:t>„společné putování“</a:t>
            </a:r>
            <a:r>
              <a:rPr lang="es-ES" sz="1100" b="0" i="0" u="none" strike="noStrike" baseline="0" dirty="0">
                <a:solidFill>
                  <a:schemeClr val="bg1"/>
                </a:solidFill>
                <a:latin typeface="Avenir"/>
              </a:rPr>
              <a:t>. </a:t>
            </a:r>
            <a:r>
              <a:rPr lang="es-ES" sz="1050" dirty="0">
                <a:solidFill>
                  <a:srgbClr val="D8D8D8"/>
                </a:solidFill>
                <a:latin typeface="Avenir"/>
                <a:ea typeface="Avenir"/>
                <a:cs typeface="Avenir"/>
                <a:sym typeface="Avenir"/>
              </a:rPr>
              <a:t>(</a:t>
            </a:r>
            <a:r>
              <a:rPr lang="es-ES" sz="1050" i="1" dirty="0">
                <a:solidFill>
                  <a:srgbClr val="D8D8D8"/>
                </a:solidFill>
                <a:latin typeface="Avenir"/>
                <a:ea typeface="Avenir"/>
                <a:cs typeface="Avenir"/>
                <a:sym typeface="Avenir"/>
              </a:rPr>
              <a:t>Přípravný dokument</a:t>
            </a:r>
            <a:r>
              <a:rPr lang="es-ES" sz="1050" dirty="0">
                <a:solidFill>
                  <a:srgbClr val="D8D8D8"/>
                </a:solidFill>
                <a:latin typeface="Avenir"/>
                <a:ea typeface="Avenir"/>
                <a:cs typeface="Avenir"/>
                <a:sym typeface="Avenir"/>
              </a:rPr>
              <a:t>, čl.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twitter.com/Synod_va" TargetMode="External"/><Relationship Id="rId13" Type="http://schemas.openxmlformats.org/officeDocument/2006/relationships/image" Target="../media/image8.png"/><Relationship Id="rId3" Type="http://schemas.openxmlformats.org/officeDocument/2006/relationships/hyperlink" Target="https://bip.cz/synoda" TargetMode="External"/><Relationship Id="rId7" Type="http://schemas.openxmlformats.org/officeDocument/2006/relationships/hyperlink" Target="https://cirkev.cz/cs/synoda-2023-2023" TargetMode="External"/><Relationship Id="rId12" Type="http://schemas.openxmlformats.org/officeDocument/2006/relationships/hyperlink" Target="https://www.facebook.com/synod.va" TargetMode="External"/><Relationship Id="rId2" Type="http://schemas.openxmlformats.org/officeDocument/2006/relationships/hyperlink" Target="mailto:synoda@bip.cz" TargetMode="External"/><Relationship Id="rId1" Type="http://schemas.openxmlformats.org/officeDocument/2006/relationships/slideMaster" Target="../slideMasters/slideMaster1.xml"/><Relationship Id="rId6" Type="http://schemas.openxmlformats.org/officeDocument/2006/relationships/hyperlink" Target="https://synoda.cz/" TargetMode="External"/><Relationship Id="rId11" Type="http://schemas.openxmlformats.org/officeDocument/2006/relationships/image" Target="../media/image7.png"/><Relationship Id="rId5" Type="http://schemas.openxmlformats.org/officeDocument/2006/relationships/hyperlink" Target="https://farnostcheb.cz/synoda" TargetMode="External"/><Relationship Id="rId10" Type="http://schemas.openxmlformats.org/officeDocument/2006/relationships/hyperlink" Target="https://www.instagram.com/synod.va/" TargetMode="External"/><Relationship Id="rId4" Type="http://schemas.openxmlformats.org/officeDocument/2006/relationships/hyperlink" Target="https://synod.va/" TargetMode="External"/><Relationship Id="rId9" Type="http://schemas.openxmlformats.org/officeDocument/2006/relationships/image" Target="../media/image6.png"/><Relationship Id="rId14" Type="http://schemas.openxmlformats.org/officeDocument/2006/relationships/hyperlink" Target="https://www.facebook.com/Za-synod%C3%A1ln%C3%AD-c%C3%ADrkev-synoda-2021-2023-147819734077288"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E52330"/>
        </a:solidFill>
        <a:effectLst/>
      </p:bgPr>
    </p:bg>
    <p:spTree>
      <p:nvGrpSpPr>
        <p:cNvPr id="1" name="Shape 12"/>
        <p:cNvGrpSpPr/>
        <p:nvPr/>
      </p:nvGrpSpPr>
      <p:grpSpPr>
        <a:xfrm>
          <a:off x="0" y="0"/>
          <a:ext cx="0" cy="0"/>
          <a:chOff x="0" y="0"/>
          <a:chExt cx="0" cy="0"/>
        </a:xfrm>
      </p:grpSpPr>
      <p:sp>
        <p:nvSpPr>
          <p:cNvPr id="13" name="Google Shape;13;p38"/>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8"/>
          <p:cNvSpPr txBox="1">
            <a:spLocks noGrp="1"/>
          </p:cNvSpPr>
          <p:nvPr>
            <p:ph type="title"/>
          </p:nvPr>
        </p:nvSpPr>
        <p:spPr>
          <a:xfrm>
            <a:off x="405000" y="1790100"/>
            <a:ext cx="8226300" cy="97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DE8F32"/>
              </a:buClr>
              <a:buSzPts val="4400"/>
              <a:buFont typeface="Helvetica Neue"/>
              <a:buNone/>
              <a:defRPr sz="4400">
                <a:solidFill>
                  <a:srgbClr val="DE8F32"/>
                </a:solidFill>
                <a:latin typeface="Helvetica Neue"/>
                <a:ea typeface="Helvetica Neue"/>
                <a:cs typeface="Helvetica Neue"/>
                <a:sym typeface="Helvetica Neue"/>
              </a:defRPr>
            </a:lvl1pPr>
            <a:lvl2pPr lvl="1" algn="ctr">
              <a:lnSpc>
                <a:spcPct val="100000"/>
              </a:lnSpc>
              <a:spcBef>
                <a:spcPts val="0"/>
              </a:spcBef>
              <a:spcAft>
                <a:spcPts val="0"/>
              </a:spcAft>
              <a:buClr>
                <a:srgbClr val="DE8F32"/>
              </a:buClr>
              <a:buSzPts val="4400"/>
              <a:buNone/>
              <a:defRPr sz="4400">
                <a:solidFill>
                  <a:srgbClr val="DE8F32"/>
                </a:solidFill>
              </a:defRPr>
            </a:lvl2pPr>
            <a:lvl3pPr lvl="2" algn="ctr">
              <a:lnSpc>
                <a:spcPct val="100000"/>
              </a:lnSpc>
              <a:spcBef>
                <a:spcPts val="0"/>
              </a:spcBef>
              <a:spcAft>
                <a:spcPts val="0"/>
              </a:spcAft>
              <a:buClr>
                <a:srgbClr val="DE8F32"/>
              </a:buClr>
              <a:buSzPts val="4400"/>
              <a:buNone/>
              <a:defRPr sz="4400">
                <a:solidFill>
                  <a:srgbClr val="DE8F32"/>
                </a:solidFill>
              </a:defRPr>
            </a:lvl3pPr>
            <a:lvl4pPr lvl="3" algn="ctr">
              <a:lnSpc>
                <a:spcPct val="100000"/>
              </a:lnSpc>
              <a:spcBef>
                <a:spcPts val="0"/>
              </a:spcBef>
              <a:spcAft>
                <a:spcPts val="0"/>
              </a:spcAft>
              <a:buClr>
                <a:srgbClr val="DE8F32"/>
              </a:buClr>
              <a:buSzPts val="4400"/>
              <a:buNone/>
              <a:defRPr sz="4400">
                <a:solidFill>
                  <a:srgbClr val="DE8F32"/>
                </a:solidFill>
              </a:defRPr>
            </a:lvl4pPr>
            <a:lvl5pPr lvl="4" algn="ctr">
              <a:lnSpc>
                <a:spcPct val="100000"/>
              </a:lnSpc>
              <a:spcBef>
                <a:spcPts val="0"/>
              </a:spcBef>
              <a:spcAft>
                <a:spcPts val="0"/>
              </a:spcAft>
              <a:buClr>
                <a:srgbClr val="DE8F32"/>
              </a:buClr>
              <a:buSzPts val="4400"/>
              <a:buNone/>
              <a:defRPr sz="4400">
                <a:solidFill>
                  <a:srgbClr val="DE8F32"/>
                </a:solidFill>
              </a:defRPr>
            </a:lvl5pPr>
            <a:lvl6pPr lvl="5" algn="ctr">
              <a:lnSpc>
                <a:spcPct val="100000"/>
              </a:lnSpc>
              <a:spcBef>
                <a:spcPts val="0"/>
              </a:spcBef>
              <a:spcAft>
                <a:spcPts val="0"/>
              </a:spcAft>
              <a:buClr>
                <a:srgbClr val="DE8F32"/>
              </a:buClr>
              <a:buSzPts val="4400"/>
              <a:buNone/>
              <a:defRPr sz="4400">
                <a:solidFill>
                  <a:srgbClr val="DE8F32"/>
                </a:solidFill>
              </a:defRPr>
            </a:lvl6pPr>
            <a:lvl7pPr lvl="6" algn="ctr">
              <a:lnSpc>
                <a:spcPct val="100000"/>
              </a:lnSpc>
              <a:spcBef>
                <a:spcPts val="0"/>
              </a:spcBef>
              <a:spcAft>
                <a:spcPts val="0"/>
              </a:spcAft>
              <a:buClr>
                <a:srgbClr val="DE8F32"/>
              </a:buClr>
              <a:buSzPts val="4400"/>
              <a:buNone/>
              <a:defRPr sz="4400">
                <a:solidFill>
                  <a:srgbClr val="DE8F32"/>
                </a:solidFill>
              </a:defRPr>
            </a:lvl7pPr>
            <a:lvl8pPr lvl="7" algn="ctr">
              <a:lnSpc>
                <a:spcPct val="100000"/>
              </a:lnSpc>
              <a:spcBef>
                <a:spcPts val="0"/>
              </a:spcBef>
              <a:spcAft>
                <a:spcPts val="0"/>
              </a:spcAft>
              <a:buClr>
                <a:srgbClr val="DE8F32"/>
              </a:buClr>
              <a:buSzPts val="4400"/>
              <a:buNone/>
              <a:defRPr sz="4400">
                <a:solidFill>
                  <a:srgbClr val="DE8F32"/>
                </a:solidFill>
              </a:defRPr>
            </a:lvl8pPr>
            <a:lvl9pPr lvl="8" algn="ctr">
              <a:lnSpc>
                <a:spcPct val="100000"/>
              </a:lnSpc>
              <a:spcBef>
                <a:spcPts val="0"/>
              </a:spcBef>
              <a:spcAft>
                <a:spcPts val="0"/>
              </a:spcAft>
              <a:buClr>
                <a:srgbClr val="DE8F32"/>
              </a:buClr>
              <a:buSzPts val="4400"/>
              <a:buNone/>
              <a:defRPr sz="4400">
                <a:solidFill>
                  <a:srgbClr val="DE8F32"/>
                </a:solidFill>
              </a:defRPr>
            </a:lvl9pPr>
          </a:lstStyle>
          <a:p>
            <a:endParaRPr/>
          </a:p>
        </p:txBody>
      </p:sp>
      <p:sp>
        <p:nvSpPr>
          <p:cNvPr id="15" name="Google Shape;15;p38"/>
          <p:cNvSpPr txBox="1">
            <a:spLocks noGrp="1"/>
          </p:cNvSpPr>
          <p:nvPr>
            <p:ph type="subTitle" idx="1"/>
          </p:nvPr>
        </p:nvSpPr>
        <p:spPr>
          <a:xfrm>
            <a:off x="2237250" y="2855580"/>
            <a:ext cx="4561800" cy="4956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Clr>
                <a:srgbClr val="DE8F32"/>
              </a:buClr>
              <a:buSzPts val="2200"/>
              <a:buFont typeface="Helvetica Neue Light"/>
              <a:buNone/>
              <a:defRPr sz="2200">
                <a:solidFill>
                  <a:srgbClr val="DE8F32"/>
                </a:solidFill>
                <a:latin typeface="Helvetica Neue Light"/>
                <a:ea typeface="Helvetica Neue Light"/>
                <a:cs typeface="Helvetica Neue Light"/>
                <a:sym typeface="Helvetica Neue Light"/>
              </a:defRPr>
            </a:lvl1pPr>
            <a:lvl2pPr lvl="1"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2pPr>
            <a:lvl3pPr lvl="2"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3pPr>
            <a:lvl4pPr lvl="3"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4pPr>
            <a:lvl5pPr lvl="4"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5pPr>
            <a:lvl6pPr lvl="5"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6pPr>
            <a:lvl7pPr lvl="6"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7pPr>
            <a:lvl8pPr lvl="7"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8pPr>
            <a:lvl9pPr lvl="8"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9pPr>
          </a:lstStyle>
          <a:p>
            <a:endParaRPr/>
          </a:p>
        </p:txBody>
      </p:sp>
      <p:sp>
        <p:nvSpPr>
          <p:cNvPr id="16" name="Google Shape;16;p38"/>
          <p:cNvSpPr txBox="1">
            <a:spLocks noGrp="1"/>
          </p:cNvSpPr>
          <p:nvPr>
            <p:ph type="subTitle" idx="2"/>
          </p:nvPr>
        </p:nvSpPr>
        <p:spPr>
          <a:xfrm>
            <a:off x="3209100" y="3791000"/>
            <a:ext cx="2618100" cy="3345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1pPr>
            <a:lvl2pPr lvl="1"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2pPr>
            <a:lvl3pPr lvl="2"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3pPr>
            <a:lvl4pPr lvl="3"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4pPr>
            <a:lvl5pPr lvl="4"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5pPr>
            <a:lvl6pPr lvl="5"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6pPr>
            <a:lvl7pPr lvl="6"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7pPr>
            <a:lvl8pPr lvl="7"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8pPr>
            <a:lvl9pPr lvl="8"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collage and short text">
  <p:cSld name="ONE_COLUMN_TEXT">
    <p:spTree>
      <p:nvGrpSpPr>
        <p:cNvPr id="1" name="Shape 63"/>
        <p:cNvGrpSpPr/>
        <p:nvPr/>
      </p:nvGrpSpPr>
      <p:grpSpPr>
        <a:xfrm>
          <a:off x="0" y="0"/>
          <a:ext cx="0" cy="0"/>
          <a:chOff x="0" y="0"/>
          <a:chExt cx="0" cy="0"/>
        </a:xfrm>
      </p:grpSpPr>
      <p:sp>
        <p:nvSpPr>
          <p:cNvPr id="64" name="Google Shape;64;p47"/>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65" name="Google Shape;65;p47"/>
          <p:cNvSpPr/>
          <p:nvPr/>
        </p:nvSpPr>
        <p:spPr>
          <a:xfrm>
            <a:off x="60600" y="4209525"/>
            <a:ext cx="1081200" cy="8892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4617000" y="-9525"/>
            <a:ext cx="4525500" cy="51435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183725" y="192375"/>
            <a:ext cx="4190100" cy="31179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68" name="Google Shape;68;p47"/>
          <p:cNvSpPr/>
          <p:nvPr/>
        </p:nvSpPr>
        <p:spPr>
          <a:xfrm>
            <a:off x="183750" y="3503250"/>
            <a:ext cx="2035800" cy="1489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69" name="Google Shape;69;p47"/>
          <p:cNvSpPr/>
          <p:nvPr/>
        </p:nvSpPr>
        <p:spPr>
          <a:xfrm>
            <a:off x="2353780" y="3503250"/>
            <a:ext cx="2020200" cy="1489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70" name="Google Shape;70;p47"/>
          <p:cNvSpPr txBox="1">
            <a:spLocks noGrp="1"/>
          </p:cNvSpPr>
          <p:nvPr>
            <p:ph type="body" idx="1"/>
          </p:nvPr>
        </p:nvSpPr>
        <p:spPr>
          <a:xfrm>
            <a:off x="4566375" y="1933875"/>
            <a:ext cx="3554100" cy="1376400"/>
          </a:xfrm>
          <a:prstGeom prst="rect">
            <a:avLst/>
          </a:prstGeom>
          <a:solidFill>
            <a:srgbClr val="FFFFFF"/>
          </a:solidFill>
          <a:ln>
            <a:noFill/>
          </a:ln>
        </p:spPr>
        <p:txBody>
          <a:bodyPr spcFirstLastPara="1" wrap="square" lIns="91425" tIns="91425" rIns="91425" bIns="91425" anchor="ctr" anchorCtr="0">
            <a:normAutofit/>
          </a:bodyPr>
          <a:lstStyle>
            <a:lvl1pPr marL="457200" lvl="0"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1pPr>
            <a:lvl2pPr marL="914400" lvl="1"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3pPr>
            <a:lvl4pPr marL="1828800" lvl="3"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4pPr>
            <a:lvl5pPr marL="2286000" lvl="4"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6pPr>
            <a:lvl7pPr marL="3200400" lvl="6"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7pPr>
            <a:lvl8pPr marL="3657600" lvl="7"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9pPr>
          </a:lstStyle>
          <a:p>
            <a:endParaRPr/>
          </a:p>
        </p:txBody>
      </p:sp>
      <p:sp>
        <p:nvSpPr>
          <p:cNvPr id="71" name="Google Shape;71;p47"/>
          <p:cNvSpPr txBox="1">
            <a:spLocks noGrp="1"/>
          </p:cNvSpPr>
          <p:nvPr>
            <p:ph type="sldNum" idx="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text" type="titleOnly">
  <p:cSld name="TITLE_ONLY">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852825" y="896725"/>
            <a:ext cx="7255800" cy="63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1pPr>
            <a:lvl2pPr lvl="1"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2pPr>
            <a:lvl3pPr lvl="2"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3pPr>
            <a:lvl4pPr lvl="3"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4pPr>
            <a:lvl5pPr lvl="4"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5pPr>
            <a:lvl6pPr lvl="5"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6pPr>
            <a:lvl7pPr lvl="6"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7pPr>
            <a:lvl8pPr lvl="7"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8pPr>
            <a:lvl9pPr lvl="8"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a:p>
        </p:txBody>
      </p:sp>
      <p:sp>
        <p:nvSpPr>
          <p:cNvPr id="74" name="Google Shape;74;p48"/>
          <p:cNvSpPr txBox="1">
            <a:spLocks noGrp="1"/>
          </p:cNvSpPr>
          <p:nvPr>
            <p:ph type="body" idx="1"/>
          </p:nvPr>
        </p:nvSpPr>
        <p:spPr>
          <a:xfrm>
            <a:off x="852825" y="1589673"/>
            <a:ext cx="3411600" cy="22107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75" name="Google Shape;75;p48"/>
          <p:cNvSpPr txBox="1">
            <a:spLocks noGrp="1"/>
          </p:cNvSpPr>
          <p:nvPr>
            <p:ph type="subTitle" idx="2"/>
          </p:nvPr>
        </p:nvSpPr>
        <p:spPr>
          <a:xfrm>
            <a:off x="224775" y="119000"/>
            <a:ext cx="3252600" cy="3936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76" name="Google Shape;76;p48"/>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77" name="Google Shape;77;p48"/>
          <p:cNvSpPr txBox="1">
            <a:spLocks noGrp="1"/>
          </p:cNvSpPr>
          <p:nvPr>
            <p:ph type="body" idx="3"/>
          </p:nvPr>
        </p:nvSpPr>
        <p:spPr>
          <a:xfrm>
            <a:off x="4697050" y="1589675"/>
            <a:ext cx="3411600" cy="22107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bulletpoints">
  <p:cSld name="BLANK_2">
    <p:spTree>
      <p:nvGrpSpPr>
        <p:cNvPr id="1" name="Shape 78"/>
        <p:cNvGrpSpPr/>
        <p:nvPr/>
      </p:nvGrpSpPr>
      <p:grpSpPr>
        <a:xfrm>
          <a:off x="0" y="0"/>
          <a:ext cx="0" cy="0"/>
          <a:chOff x="0" y="0"/>
          <a:chExt cx="0" cy="0"/>
        </a:xfrm>
      </p:grpSpPr>
      <p:pic>
        <p:nvPicPr>
          <p:cNvPr id="79" name="Google Shape;79;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80" name="Google Shape;80;p49"/>
          <p:cNvSpPr txBox="1">
            <a:spLocks noGrp="1"/>
          </p:cNvSpPr>
          <p:nvPr>
            <p:ph type="title"/>
          </p:nvPr>
        </p:nvSpPr>
        <p:spPr>
          <a:xfrm>
            <a:off x="668075" y="896725"/>
            <a:ext cx="7774800" cy="63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1pPr>
            <a:lvl2pPr lvl="1" algn="l">
              <a:lnSpc>
                <a:spcPct val="100000"/>
              </a:lnSpc>
              <a:spcBef>
                <a:spcPts val="0"/>
              </a:spcBef>
              <a:spcAft>
                <a:spcPts val="0"/>
              </a:spcAft>
              <a:buSzPts val="2500"/>
              <a:buNone/>
              <a:defRPr sz="2500" b="1"/>
            </a:lvl2pPr>
            <a:lvl3pPr lvl="2" algn="l">
              <a:lnSpc>
                <a:spcPct val="100000"/>
              </a:lnSpc>
              <a:spcBef>
                <a:spcPts val="0"/>
              </a:spcBef>
              <a:spcAft>
                <a:spcPts val="0"/>
              </a:spcAft>
              <a:buSzPts val="2500"/>
              <a:buNone/>
              <a:defRPr sz="2500" b="1"/>
            </a:lvl3pPr>
            <a:lvl4pPr lvl="3" algn="l">
              <a:lnSpc>
                <a:spcPct val="100000"/>
              </a:lnSpc>
              <a:spcBef>
                <a:spcPts val="0"/>
              </a:spcBef>
              <a:spcAft>
                <a:spcPts val="0"/>
              </a:spcAft>
              <a:buSzPts val="2500"/>
              <a:buNone/>
              <a:defRPr sz="2500" b="1"/>
            </a:lvl4pPr>
            <a:lvl5pPr lvl="4" algn="l">
              <a:lnSpc>
                <a:spcPct val="100000"/>
              </a:lnSpc>
              <a:spcBef>
                <a:spcPts val="0"/>
              </a:spcBef>
              <a:spcAft>
                <a:spcPts val="0"/>
              </a:spcAft>
              <a:buSzPts val="2500"/>
              <a:buNone/>
              <a:defRPr sz="2500" b="1"/>
            </a:lvl5pPr>
            <a:lvl6pPr lvl="5" algn="l">
              <a:lnSpc>
                <a:spcPct val="100000"/>
              </a:lnSpc>
              <a:spcBef>
                <a:spcPts val="0"/>
              </a:spcBef>
              <a:spcAft>
                <a:spcPts val="0"/>
              </a:spcAft>
              <a:buSzPts val="2500"/>
              <a:buNone/>
              <a:defRPr sz="2500" b="1"/>
            </a:lvl6pPr>
            <a:lvl7pPr lvl="6" algn="l">
              <a:lnSpc>
                <a:spcPct val="100000"/>
              </a:lnSpc>
              <a:spcBef>
                <a:spcPts val="0"/>
              </a:spcBef>
              <a:spcAft>
                <a:spcPts val="0"/>
              </a:spcAft>
              <a:buSzPts val="2500"/>
              <a:buNone/>
              <a:defRPr sz="2500" b="1"/>
            </a:lvl7pPr>
            <a:lvl8pPr lvl="7" algn="l">
              <a:lnSpc>
                <a:spcPct val="100000"/>
              </a:lnSpc>
              <a:spcBef>
                <a:spcPts val="0"/>
              </a:spcBef>
              <a:spcAft>
                <a:spcPts val="0"/>
              </a:spcAft>
              <a:buSzPts val="2500"/>
              <a:buNone/>
              <a:defRPr sz="2500" b="1"/>
            </a:lvl8pPr>
            <a:lvl9pPr lvl="8" algn="l">
              <a:lnSpc>
                <a:spcPct val="100000"/>
              </a:lnSpc>
              <a:spcBef>
                <a:spcPts val="0"/>
              </a:spcBef>
              <a:spcAft>
                <a:spcPts val="0"/>
              </a:spcAft>
              <a:buSzPts val="2500"/>
              <a:buNone/>
              <a:defRPr sz="2500" b="1"/>
            </a:lvl9pPr>
          </a:lstStyle>
          <a:p>
            <a:endParaRPr/>
          </a:p>
        </p:txBody>
      </p:sp>
      <p:sp>
        <p:nvSpPr>
          <p:cNvPr id="81" name="Google Shape;81;p49"/>
          <p:cNvSpPr txBox="1">
            <a:spLocks noGrp="1"/>
          </p:cNvSpPr>
          <p:nvPr>
            <p:ph type="subTitle" idx="1"/>
          </p:nvPr>
        </p:nvSpPr>
        <p:spPr>
          <a:xfrm>
            <a:off x="224775" y="119000"/>
            <a:ext cx="3252600" cy="393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82" name="Google Shape;82;p49"/>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83" name="Google Shape;83;p49"/>
          <p:cNvSpPr txBox="1">
            <a:spLocks noGrp="1"/>
          </p:cNvSpPr>
          <p:nvPr>
            <p:ph type="body" idx="2"/>
          </p:nvPr>
        </p:nvSpPr>
        <p:spPr>
          <a:xfrm>
            <a:off x="668075" y="1788300"/>
            <a:ext cx="3626400" cy="21306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9pPr>
          </a:lstStyle>
          <a:p>
            <a:endParaRPr/>
          </a:p>
        </p:txBody>
      </p:sp>
      <p:sp>
        <p:nvSpPr>
          <p:cNvPr id="84" name="Google Shape;84;p49"/>
          <p:cNvSpPr txBox="1">
            <a:spLocks noGrp="1"/>
          </p:cNvSpPr>
          <p:nvPr>
            <p:ph type="body" idx="3"/>
          </p:nvPr>
        </p:nvSpPr>
        <p:spPr>
          <a:xfrm>
            <a:off x="4849500" y="1788300"/>
            <a:ext cx="3593400" cy="21306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9pPr>
          </a:lstStyle>
          <a:p>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collage and text">
  <p:cSld name="CUSTOM_1">
    <p:spTree>
      <p:nvGrpSpPr>
        <p:cNvPr id="1" name="Shape 85"/>
        <p:cNvGrpSpPr/>
        <p:nvPr/>
      </p:nvGrpSpPr>
      <p:grpSpPr>
        <a:xfrm>
          <a:off x="0" y="0"/>
          <a:ext cx="0" cy="0"/>
          <a:chOff x="0" y="0"/>
          <a:chExt cx="0" cy="0"/>
        </a:xfrm>
      </p:grpSpPr>
      <p:sp>
        <p:nvSpPr>
          <p:cNvPr id="86" name="Google Shape;86;p50"/>
          <p:cNvSpPr/>
          <p:nvPr/>
        </p:nvSpPr>
        <p:spPr>
          <a:xfrm>
            <a:off x="10125" y="4070250"/>
            <a:ext cx="1093500" cy="1073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0"/>
          <p:cNvSpPr txBox="1"/>
          <p:nvPr/>
        </p:nvSpPr>
        <p:spPr>
          <a:xfrm>
            <a:off x="197475" y="619125"/>
            <a:ext cx="4194300" cy="24867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1200"/>
              </a:spcAft>
              <a:buClr>
                <a:srgbClr val="000000"/>
              </a:buClr>
              <a:buSzPts val="1200"/>
              <a:buFont typeface="Arial"/>
              <a:buNone/>
            </a:pPr>
            <a:endParaRPr sz="1200" b="0" i="0" u="none" strike="noStrike" cap="none">
              <a:solidFill>
                <a:srgbClr val="000000"/>
              </a:solidFill>
              <a:latin typeface="Helvetica Neue"/>
              <a:ea typeface="Helvetica Neue"/>
              <a:cs typeface="Helvetica Neue"/>
              <a:sym typeface="Helvetica Neue"/>
            </a:endParaRPr>
          </a:p>
        </p:txBody>
      </p:sp>
      <p:sp>
        <p:nvSpPr>
          <p:cNvPr id="88" name="Google Shape;88;p50"/>
          <p:cNvSpPr/>
          <p:nvPr/>
        </p:nvSpPr>
        <p:spPr>
          <a:xfrm>
            <a:off x="197325" y="3543809"/>
            <a:ext cx="2007600" cy="14466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89" name="Google Shape;89;p50"/>
          <p:cNvSpPr/>
          <p:nvPr/>
        </p:nvSpPr>
        <p:spPr>
          <a:xfrm>
            <a:off x="2402174" y="3543749"/>
            <a:ext cx="2007600" cy="14466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90" name="Google Shape;90;p50"/>
          <p:cNvSpPr/>
          <p:nvPr/>
        </p:nvSpPr>
        <p:spPr>
          <a:xfrm>
            <a:off x="4657500" y="2656700"/>
            <a:ext cx="4497900" cy="24867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91" name="Google Shape;91;p50"/>
          <p:cNvSpPr/>
          <p:nvPr/>
        </p:nvSpPr>
        <p:spPr>
          <a:xfrm>
            <a:off x="4659253" y="25"/>
            <a:ext cx="4497900" cy="24867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92" name="Google Shape;92;p50"/>
          <p:cNvSpPr txBox="1">
            <a:spLocks noGrp="1"/>
          </p:cNvSpPr>
          <p:nvPr>
            <p:ph type="body" idx="1"/>
          </p:nvPr>
        </p:nvSpPr>
        <p:spPr>
          <a:xfrm>
            <a:off x="197400" y="619125"/>
            <a:ext cx="4194300" cy="265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1pPr>
            <a:lvl2pPr marL="914400" lvl="1"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3pPr>
            <a:lvl4pPr marL="1828800" lvl="3"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4pPr>
            <a:lvl5pPr marL="2286000" lvl="4"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6pPr>
            <a:lvl7pPr marL="3200400" lvl="6"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7pPr>
            <a:lvl8pPr marL="3657600" lvl="7"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9pPr>
          </a:lstStyle>
          <a:p>
            <a:endParaRPr/>
          </a:p>
        </p:txBody>
      </p:sp>
      <p:sp>
        <p:nvSpPr>
          <p:cNvPr id="93" name="Google Shape;93;p50"/>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
    <p:spTree>
      <p:nvGrpSpPr>
        <p:cNvPr id="1" name="Shape 94"/>
        <p:cNvGrpSpPr/>
        <p:nvPr/>
      </p:nvGrpSpPr>
      <p:grpSpPr>
        <a:xfrm>
          <a:off x="0" y="0"/>
          <a:ext cx="0" cy="0"/>
          <a:chOff x="0" y="0"/>
          <a:chExt cx="0" cy="0"/>
        </a:xfrm>
      </p:grpSpPr>
      <p:sp>
        <p:nvSpPr>
          <p:cNvPr id="95" name="Google Shape;95;p5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5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000000"/>
              </a:buClr>
              <a:buSzPts val="4300"/>
              <a:buFont typeface="Helvetica Neue"/>
              <a:buNone/>
              <a:defRPr sz="4300">
                <a:solidFill>
                  <a:srgbClr val="000000"/>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4300"/>
              <a:buNone/>
              <a:defRPr sz="4300" b="1">
                <a:solidFill>
                  <a:srgbClr val="000000"/>
                </a:solidFill>
              </a:defRPr>
            </a:lvl2pPr>
            <a:lvl3pPr lvl="2" algn="ctr">
              <a:lnSpc>
                <a:spcPct val="100000"/>
              </a:lnSpc>
              <a:spcBef>
                <a:spcPts val="0"/>
              </a:spcBef>
              <a:spcAft>
                <a:spcPts val="0"/>
              </a:spcAft>
              <a:buClr>
                <a:srgbClr val="000000"/>
              </a:buClr>
              <a:buSzPts val="4300"/>
              <a:buNone/>
              <a:defRPr sz="4300" b="1">
                <a:solidFill>
                  <a:srgbClr val="000000"/>
                </a:solidFill>
              </a:defRPr>
            </a:lvl3pPr>
            <a:lvl4pPr lvl="3" algn="ctr">
              <a:lnSpc>
                <a:spcPct val="100000"/>
              </a:lnSpc>
              <a:spcBef>
                <a:spcPts val="0"/>
              </a:spcBef>
              <a:spcAft>
                <a:spcPts val="0"/>
              </a:spcAft>
              <a:buClr>
                <a:srgbClr val="000000"/>
              </a:buClr>
              <a:buSzPts val="4300"/>
              <a:buNone/>
              <a:defRPr sz="4300" b="1">
                <a:solidFill>
                  <a:srgbClr val="000000"/>
                </a:solidFill>
              </a:defRPr>
            </a:lvl4pPr>
            <a:lvl5pPr lvl="4" algn="ctr">
              <a:lnSpc>
                <a:spcPct val="100000"/>
              </a:lnSpc>
              <a:spcBef>
                <a:spcPts val="0"/>
              </a:spcBef>
              <a:spcAft>
                <a:spcPts val="0"/>
              </a:spcAft>
              <a:buClr>
                <a:srgbClr val="000000"/>
              </a:buClr>
              <a:buSzPts val="4300"/>
              <a:buNone/>
              <a:defRPr sz="4300" b="1">
                <a:solidFill>
                  <a:srgbClr val="000000"/>
                </a:solidFill>
              </a:defRPr>
            </a:lvl5pPr>
            <a:lvl6pPr lvl="5" algn="ctr">
              <a:lnSpc>
                <a:spcPct val="100000"/>
              </a:lnSpc>
              <a:spcBef>
                <a:spcPts val="0"/>
              </a:spcBef>
              <a:spcAft>
                <a:spcPts val="0"/>
              </a:spcAft>
              <a:buClr>
                <a:srgbClr val="000000"/>
              </a:buClr>
              <a:buSzPts val="4300"/>
              <a:buNone/>
              <a:defRPr sz="4300" b="1">
                <a:solidFill>
                  <a:srgbClr val="000000"/>
                </a:solidFill>
              </a:defRPr>
            </a:lvl6pPr>
            <a:lvl7pPr lvl="6" algn="ctr">
              <a:lnSpc>
                <a:spcPct val="100000"/>
              </a:lnSpc>
              <a:spcBef>
                <a:spcPts val="0"/>
              </a:spcBef>
              <a:spcAft>
                <a:spcPts val="0"/>
              </a:spcAft>
              <a:buClr>
                <a:srgbClr val="000000"/>
              </a:buClr>
              <a:buSzPts val="4300"/>
              <a:buNone/>
              <a:defRPr sz="4300" b="1">
                <a:solidFill>
                  <a:srgbClr val="000000"/>
                </a:solidFill>
              </a:defRPr>
            </a:lvl7pPr>
            <a:lvl8pPr lvl="7" algn="ctr">
              <a:lnSpc>
                <a:spcPct val="100000"/>
              </a:lnSpc>
              <a:spcBef>
                <a:spcPts val="0"/>
              </a:spcBef>
              <a:spcAft>
                <a:spcPts val="0"/>
              </a:spcAft>
              <a:buClr>
                <a:srgbClr val="000000"/>
              </a:buClr>
              <a:buSzPts val="4300"/>
              <a:buNone/>
              <a:defRPr sz="4300" b="1">
                <a:solidFill>
                  <a:srgbClr val="000000"/>
                </a:solidFill>
              </a:defRPr>
            </a:lvl8pPr>
            <a:lvl9pPr lvl="8" algn="ctr">
              <a:lnSpc>
                <a:spcPct val="100000"/>
              </a:lnSpc>
              <a:spcBef>
                <a:spcPts val="0"/>
              </a:spcBef>
              <a:spcAft>
                <a:spcPts val="0"/>
              </a:spcAft>
              <a:buClr>
                <a:srgbClr val="000000"/>
              </a:buClr>
              <a:buSzPts val="4300"/>
              <a:buNone/>
              <a:defRPr sz="4300" b="1">
                <a:solidFill>
                  <a:srgbClr val="000000"/>
                </a:solidFill>
              </a:defRPr>
            </a:lvl9pPr>
          </a:lstStyle>
          <a:p>
            <a:endParaRPr/>
          </a:p>
        </p:txBody>
      </p:sp>
      <p:sp>
        <p:nvSpPr>
          <p:cNvPr id="97" name="Google Shape;97;p5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2pPr>
            <a:lvl3pPr lvl="2"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3pPr>
            <a:lvl4pPr lvl="3"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4pPr>
            <a:lvl5pPr lvl="4"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5pPr>
            <a:lvl6pPr lvl="5"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6pPr>
            <a:lvl7pPr lvl="6"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7pPr>
            <a:lvl8pPr lvl="7"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8pPr>
            <a:lvl9pPr lvl="8"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9pPr>
          </a:lstStyle>
          <a:p>
            <a:endParaRPr/>
          </a:p>
        </p:txBody>
      </p:sp>
      <p:sp>
        <p:nvSpPr>
          <p:cNvPr id="98" name="Google Shape;98;p51"/>
          <p:cNvSpPr txBox="1">
            <a:spLocks noGrp="1"/>
          </p:cNvSpPr>
          <p:nvPr>
            <p:ph type="body" idx="2"/>
          </p:nvPr>
        </p:nvSpPr>
        <p:spPr>
          <a:xfrm>
            <a:off x="4899825" y="1375125"/>
            <a:ext cx="3532800" cy="21156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99" name="Google Shape;99;p51"/>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act">
  <p:cSld name="BLANK_1_2">
    <p:spTree>
      <p:nvGrpSpPr>
        <p:cNvPr id="1" name="Shape 100"/>
        <p:cNvGrpSpPr/>
        <p:nvPr/>
      </p:nvGrpSpPr>
      <p:grpSpPr>
        <a:xfrm>
          <a:off x="0" y="0"/>
          <a:ext cx="0" cy="0"/>
          <a:chOff x="0" y="0"/>
          <a:chExt cx="0" cy="0"/>
        </a:xfrm>
      </p:grpSpPr>
      <p:sp>
        <p:nvSpPr>
          <p:cNvPr id="101" name="Google Shape;101;p52"/>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102" name="Google Shape;102;p52"/>
          <p:cNvSpPr txBox="1"/>
          <p:nvPr/>
        </p:nvSpPr>
        <p:spPr>
          <a:xfrm>
            <a:off x="2260475" y="613360"/>
            <a:ext cx="41361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cs-CZ" sz="28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rPr>
              <a:t>K</a:t>
            </a:r>
            <a:r>
              <a:rPr lang="es-ES" sz="28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rPr>
              <a:t>onta</a:t>
            </a:r>
            <a:r>
              <a:rPr lang="cs-CZ" sz="28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rPr>
              <a:t>k</a:t>
            </a:r>
            <a:r>
              <a:rPr lang="es-ES" sz="28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rPr>
              <a:t>t</a:t>
            </a:r>
            <a:r>
              <a:rPr lang="cs-CZ" sz="28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rPr>
              <a:t> a další zdroje</a:t>
            </a:r>
            <a:endParaRPr sz="28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03" name="Google Shape;103;p52"/>
          <p:cNvSpPr txBox="1"/>
          <p:nvPr/>
        </p:nvSpPr>
        <p:spPr>
          <a:xfrm>
            <a:off x="2260475" y="1252136"/>
            <a:ext cx="4956754" cy="3182703"/>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cs-CZ" sz="1200" b="1"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rPr>
              <a:t>Koordinátoři synodního procesu plzeňské </a:t>
            </a:r>
            <a:r>
              <a:rPr lang="cs-CZ" sz="1200" b="1" i="0" u="none" strike="noStrike" cap="none" dirty="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rPr>
              <a:t>diecéze</a:t>
            </a:r>
            <a:endParaRPr lang="cs-CZ" sz="14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endParaRPr>
          </a:p>
          <a:p>
            <a:pPr marL="0" marR="0" lvl="0" indent="0" algn="l" rtl="0">
              <a:lnSpc>
                <a:spcPct val="115000"/>
              </a:lnSpc>
              <a:spcBef>
                <a:spcPts val="0"/>
              </a:spcBef>
              <a:spcAft>
                <a:spcPts val="0"/>
              </a:spcAft>
              <a:buClr>
                <a:srgbClr val="000000"/>
              </a:buClr>
              <a:buSzPts val="1100"/>
              <a:buFont typeface="Arial"/>
              <a:buNone/>
            </a:pPr>
            <a:r>
              <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rPr>
              <a:t>Jana Černíková a Jindřich Fencl</a:t>
            </a:r>
          </a:p>
          <a:p>
            <a:pPr marL="0" marR="0" lvl="0" indent="0" algn="l" rtl="0">
              <a:lnSpc>
                <a:spcPct val="115000"/>
              </a:lnSpc>
              <a:spcBef>
                <a:spcPts val="0"/>
              </a:spcBef>
              <a:spcAft>
                <a:spcPts val="0"/>
              </a:spcAft>
              <a:buClr>
                <a:srgbClr val="000000"/>
              </a:buClr>
              <a:buSzPts val="1100"/>
              <a:buFont typeface="Arial"/>
              <a:buNone/>
            </a:pPr>
            <a:r>
              <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hlinkClick r:id="rId2"/>
              </a:rPr>
              <a:t>synoda@bip.cz</a:t>
            </a:r>
            <a:r>
              <a:rPr lang="cs-CZ" sz="1100" b="0" i="0" u="none" strike="noStrike" cap="none" baseline="0"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rPr>
              <a:t> </a:t>
            </a:r>
            <a:endPar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rPr>
              <a:t>Biskupství plzeňské, Nám. Republiky 35, 301 00 Plzeň</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cs-CZ" sz="1100" b="1"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rPr>
              <a:t>Synodální tým Plzeňské diecéze</a:t>
            </a:r>
            <a:endParaRPr lang="cs-CZ" sz="1200" b="1" i="0" u="none" strike="noStrike" cap="none" dirty="0" smtClean="0">
              <a:solidFill>
                <a:srgbClr val="000000"/>
              </a:solidFill>
              <a:latin typeface="Calibri" panose="020F0502020204030204" pitchFamily="34" charset="0"/>
              <a:ea typeface="Helvetica Neue"/>
              <a:cs typeface="Calibri" panose="020F0502020204030204" pitchFamily="34" charset="0"/>
              <a:sym typeface="Helvetica Neue"/>
            </a:endParaRPr>
          </a:p>
          <a:p>
            <a:pPr marL="0" marR="0" lvl="0" indent="0" algn="l" rtl="0">
              <a:lnSpc>
                <a:spcPct val="115000"/>
              </a:lnSpc>
              <a:spcBef>
                <a:spcPts val="0"/>
              </a:spcBef>
              <a:spcAft>
                <a:spcPts val="0"/>
              </a:spcAft>
              <a:buClr>
                <a:schemeClr val="dk1"/>
              </a:buClr>
              <a:buSzPts val="1100"/>
              <a:buFont typeface="Arial"/>
              <a:buNone/>
            </a:pPr>
            <a:r>
              <a:rPr lang="cs-CZ" sz="1100" b="0" i="0" u="none" strike="noStrike" cap="none" dirty="0" smtClean="0">
                <a:solidFill>
                  <a:schemeClr val="dk1"/>
                </a:solidFill>
                <a:highlight>
                  <a:srgbClr val="F6F8F9"/>
                </a:highlight>
                <a:latin typeface="Calibri" panose="020F0502020204030204" pitchFamily="34" charset="0"/>
                <a:ea typeface="Helvetica Neue"/>
                <a:cs typeface="Calibri" panose="020F0502020204030204" pitchFamily="34" charset="0"/>
                <a:sym typeface="Helvetica Neue"/>
              </a:rPr>
              <a:t>Členové Diecézní pastorační rady </a:t>
            </a:r>
            <a:endParaRPr lang="cs-CZ" sz="1100" b="0" i="0" u="none" strike="noStrike" cap="none" baseline="0" dirty="0" smtClean="0">
              <a:solidFill>
                <a:schemeClr val="dk1"/>
              </a:solidFill>
              <a:highlight>
                <a:srgbClr val="F6F8F9"/>
              </a:highlight>
              <a:latin typeface="Calibri" panose="020F0502020204030204" pitchFamily="34" charset="0"/>
              <a:ea typeface="Helvetica Neue"/>
              <a:cs typeface="Calibri" panose="020F0502020204030204" pitchFamily="34" charset="0"/>
              <a:sym typeface="Helvetica Neue"/>
            </a:endParaRPr>
          </a:p>
          <a:p>
            <a:pPr marL="0" marR="0" lvl="0" indent="0" algn="l" rtl="0">
              <a:lnSpc>
                <a:spcPct val="115000"/>
              </a:lnSpc>
              <a:spcBef>
                <a:spcPts val="0"/>
              </a:spcBef>
              <a:spcAft>
                <a:spcPts val="0"/>
              </a:spcAft>
              <a:buClr>
                <a:schemeClr val="dk1"/>
              </a:buClr>
              <a:buSzPts val="1100"/>
              <a:buFont typeface="Arial"/>
              <a:buNone/>
            </a:pPr>
            <a:r>
              <a:rPr lang="cs-CZ" sz="1100" b="1" i="0" u="none" strike="noStrike" cap="none" baseline="0" dirty="0" smtClean="0">
                <a:solidFill>
                  <a:schemeClr val="dk1"/>
                </a:solidFill>
                <a:highlight>
                  <a:srgbClr val="F6F8F9"/>
                </a:highlight>
                <a:latin typeface="Calibri" panose="020F0502020204030204" pitchFamily="34" charset="0"/>
                <a:ea typeface="Helvetica Neue"/>
                <a:cs typeface="Calibri" panose="020F0502020204030204" pitchFamily="34" charset="0"/>
                <a:sym typeface="Helvetica Neue"/>
              </a:rPr>
              <a:t>Informace</a:t>
            </a:r>
            <a:endParaRPr lang="cs-CZ" sz="1100" b="1" i="0" u="none" strike="noStrike" cap="none" dirty="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endParaRPr>
          </a:p>
          <a:p>
            <a:pPr marL="0" marR="0" lvl="0" indent="0" algn="l" rtl="0">
              <a:lnSpc>
                <a:spcPct val="115000"/>
              </a:lnSpc>
              <a:spcBef>
                <a:spcPts val="0"/>
              </a:spcBef>
              <a:spcAft>
                <a:spcPts val="0"/>
              </a:spcAft>
              <a:buClr>
                <a:srgbClr val="000000"/>
              </a:buClr>
              <a:buSzPts val="1100"/>
              <a:buFont typeface="Arial"/>
              <a:buNone/>
            </a:pPr>
            <a:r>
              <a:rPr lang="cs-CZ" sz="1100" b="0" i="0" u="sng" strike="noStrike" cap="none" dirty="0" smtClean="0">
                <a:solidFill>
                  <a:schemeClr val="hlink"/>
                </a:solidFill>
                <a:latin typeface="Calibri" panose="020F0502020204030204" pitchFamily="34" charset="0"/>
                <a:ea typeface="Helvetica Neue"/>
                <a:cs typeface="Calibri" panose="020F0502020204030204" pitchFamily="34" charset="0"/>
                <a:sym typeface="Helvetica Neue"/>
                <a:hlinkClick r:id="rId3"/>
              </a:rPr>
              <a:t>bip.cz/synoda</a:t>
            </a:r>
            <a:endParaRPr lang="cs-CZ" sz="1100" b="0" i="0" u="sng" strike="noStrike" cap="none" dirty="0">
              <a:solidFill>
                <a:schemeClr val="hlink"/>
              </a:solidFill>
              <a:latin typeface="Calibri" panose="020F0502020204030204" pitchFamily="34" charset="0"/>
              <a:ea typeface="Helvetica Neue"/>
              <a:cs typeface="Calibri" panose="020F0502020204030204" pitchFamily="34" charset="0"/>
              <a:sym typeface="Helvetica Neue"/>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cs-CZ" sz="1100" b="1" i="0" u="none" strike="noStrike" cap="none" dirty="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rPr>
              <a:t>Další zdroje informací o synodě</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cs-CZ" sz="1100" b="0" i="0" u="none" strike="noStrike" cap="none" dirty="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hlinkClick r:id="rId4"/>
              </a:rPr>
              <a:t>synod.va</a:t>
            </a:r>
            <a:endParaRPr lang="cs-CZ" sz="1100" b="0" i="0" u="none" strike="noStrike" cap="none" dirty="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hlinkClick r:id="rId5"/>
              </a:rPr>
              <a:t>farnostcheb.cz/synoda</a:t>
            </a:r>
            <a:endPar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hlinkClick r:id="rId6"/>
              </a:rPr>
              <a:t>synoda.cz</a:t>
            </a:r>
            <a:endPar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hlinkClick r:id="rId7"/>
              </a:rPr>
              <a:t>cirkev.cz/</a:t>
            </a:r>
            <a:r>
              <a:rPr lang="cs-CZ" sz="1100" b="0" i="0" u="none" strike="noStrike" cap="none" dirty="0" err="1"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hlinkClick r:id="rId7"/>
              </a:rPr>
              <a:t>cs</a:t>
            </a:r>
            <a:r>
              <a:rPr lang="cs-CZ" sz="1100" b="0" i="0" u="none" strike="noStrike" cap="none" dirty="0" smtClean="0">
                <a:solidFill>
                  <a:srgbClr val="151B26"/>
                </a:solidFill>
                <a:highlight>
                  <a:srgbClr val="F6F8F9"/>
                </a:highlight>
                <a:latin typeface="Calibri" panose="020F0502020204030204" pitchFamily="34" charset="0"/>
                <a:ea typeface="Helvetica Neue"/>
                <a:cs typeface="Calibri" panose="020F0502020204030204" pitchFamily="34" charset="0"/>
                <a:sym typeface="Helvetica Neue"/>
                <a:hlinkClick r:id="rId7"/>
              </a:rPr>
              <a:t>/synoda-2023-2023</a:t>
            </a:r>
            <a:endParaRPr lang="cs-CZ" sz="1100" b="0"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endParaRPr>
          </a:p>
          <a:p>
            <a:pPr marL="0" marR="0" lvl="0" indent="0" algn="l" rtl="0">
              <a:lnSpc>
                <a:spcPct val="115000"/>
              </a:lnSpc>
              <a:spcBef>
                <a:spcPts val="0"/>
              </a:spcBef>
              <a:spcAft>
                <a:spcPts val="0"/>
              </a:spcAft>
              <a:buClr>
                <a:srgbClr val="000000"/>
              </a:buClr>
              <a:buSzPts val="1100"/>
              <a:buFont typeface="Arial"/>
              <a:buNone/>
            </a:pPr>
            <a:endParaRPr lang="cs-CZ" sz="1200" b="0" i="0" u="sng" strike="noStrike" cap="none" dirty="0">
              <a:solidFill>
                <a:schemeClr val="hlink"/>
              </a:solidFill>
              <a:latin typeface="Helvetica Neue"/>
              <a:ea typeface="Helvetica Neue"/>
              <a:cs typeface="Helvetica Neue"/>
              <a:sym typeface="Helvetica Neue"/>
            </a:endParaRPr>
          </a:p>
        </p:txBody>
      </p:sp>
      <p:pic>
        <p:nvPicPr>
          <p:cNvPr id="104" name="Google Shape;104;p52">
            <a:hlinkClick r:id="rId8"/>
          </p:cNvPr>
          <p:cNvPicPr preferRelativeResize="0"/>
          <p:nvPr userDrawn="1"/>
        </p:nvPicPr>
        <p:blipFill rotWithShape="1">
          <a:blip r:embed="rId9" cstate="screen">
            <a:alphaModFix/>
            <a:extLst>
              <a:ext uri="{28A0092B-C50C-407E-A947-70E740481C1C}">
                <a14:useLocalDpi xmlns:a14="http://schemas.microsoft.com/office/drawing/2010/main"/>
              </a:ext>
            </a:extLst>
          </a:blip>
          <a:srcRect/>
          <a:stretch/>
        </p:blipFill>
        <p:spPr>
          <a:xfrm>
            <a:off x="5217046" y="4317621"/>
            <a:ext cx="330397" cy="330400"/>
          </a:xfrm>
          <a:prstGeom prst="rect">
            <a:avLst/>
          </a:prstGeom>
          <a:noFill/>
          <a:ln>
            <a:noFill/>
          </a:ln>
        </p:spPr>
      </p:pic>
      <p:pic>
        <p:nvPicPr>
          <p:cNvPr id="105" name="Google Shape;105;p52">
            <a:hlinkClick r:id="rId10"/>
          </p:cNvPr>
          <p:cNvPicPr preferRelativeResize="0"/>
          <p:nvPr userDrawn="1"/>
        </p:nvPicPr>
        <p:blipFill rotWithShape="1">
          <a:blip r:embed="rId11" cstate="screen">
            <a:alphaModFix/>
            <a:extLst>
              <a:ext uri="{28A0092B-C50C-407E-A947-70E740481C1C}">
                <a14:useLocalDpi xmlns:a14="http://schemas.microsoft.com/office/drawing/2010/main"/>
              </a:ext>
            </a:extLst>
          </a:blip>
          <a:srcRect/>
          <a:stretch/>
        </p:blipFill>
        <p:spPr>
          <a:xfrm>
            <a:off x="5553974" y="4347018"/>
            <a:ext cx="284639" cy="284641"/>
          </a:xfrm>
          <a:prstGeom prst="rect">
            <a:avLst/>
          </a:prstGeom>
          <a:noFill/>
          <a:ln>
            <a:noFill/>
          </a:ln>
        </p:spPr>
      </p:pic>
      <p:cxnSp>
        <p:nvCxnSpPr>
          <p:cNvPr id="106" name="Google Shape;106;p52"/>
          <p:cNvCxnSpPr>
            <a:cxnSpLocks/>
          </p:cNvCxnSpPr>
          <p:nvPr/>
        </p:nvCxnSpPr>
        <p:spPr>
          <a:xfrm>
            <a:off x="2358010" y="1228883"/>
            <a:ext cx="3162948" cy="0"/>
          </a:xfrm>
          <a:prstGeom prst="straightConnector1">
            <a:avLst/>
          </a:prstGeom>
          <a:noFill/>
          <a:ln w="19050" cap="flat" cmpd="sng">
            <a:solidFill>
              <a:srgbClr val="DEAB6F"/>
            </a:solidFill>
            <a:prstDash val="solid"/>
            <a:round/>
            <a:headEnd type="none" w="sm" len="sm"/>
            <a:tailEnd type="none" w="sm" len="sm"/>
          </a:ln>
        </p:spPr>
      </p:cxnSp>
      <p:pic>
        <p:nvPicPr>
          <p:cNvPr id="107" name="Google Shape;107;p52">
            <a:hlinkClick r:id="rId12"/>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905936" y="4333972"/>
            <a:ext cx="284625" cy="284625"/>
          </a:xfrm>
          <a:prstGeom prst="rect">
            <a:avLst/>
          </a:prstGeom>
          <a:noFill/>
          <a:ln>
            <a:noFill/>
          </a:ln>
        </p:spPr>
      </p:pic>
      <p:pic>
        <p:nvPicPr>
          <p:cNvPr id="11" name="Google Shape;107;p52">
            <a:hlinkClick r:id="rId14"/>
            <a:extLst>
              <a:ext uri="{FF2B5EF4-FFF2-40B4-BE49-F238E27FC236}">
                <a16:creationId xmlns:a16="http://schemas.microsoft.com/office/drawing/2014/main" id="{3BEE13A3-0858-49A6-9DE1-7DC160C810B9}"/>
              </a:ext>
            </a:extLst>
          </p:cNvPr>
          <p:cNvPicPr preferRelativeResize="0"/>
          <p:nvPr userDrawn="1"/>
        </p:nvPicPr>
        <p:blipFill rotWithShape="1">
          <a:blip r:embed="rId13" cstate="screen">
            <a:alphaModFix/>
            <a:extLst>
              <a:ext uri="{28A0092B-C50C-407E-A947-70E740481C1C}">
                <a14:useLocalDpi xmlns:a14="http://schemas.microsoft.com/office/drawing/2010/main"/>
              </a:ext>
            </a:extLst>
          </a:blip>
          <a:srcRect/>
          <a:stretch/>
        </p:blipFill>
        <p:spPr>
          <a:xfrm>
            <a:off x="2358010" y="4373165"/>
            <a:ext cx="284625" cy="284625"/>
          </a:xfrm>
          <a:prstGeom prst="rect">
            <a:avLst/>
          </a:prstGeom>
          <a:noFill/>
          <a:ln>
            <a:noFill/>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 you">
  <p:cSld name="BLANK_1_1">
    <p:spTree>
      <p:nvGrpSpPr>
        <p:cNvPr id="1" name="Shape 109"/>
        <p:cNvGrpSpPr/>
        <p:nvPr/>
      </p:nvGrpSpPr>
      <p:grpSpPr>
        <a:xfrm>
          <a:off x="0" y="0"/>
          <a:ext cx="0" cy="0"/>
          <a:chOff x="0" y="0"/>
          <a:chExt cx="0" cy="0"/>
        </a:xfrm>
      </p:grpSpPr>
      <p:sp>
        <p:nvSpPr>
          <p:cNvPr id="110" name="Google Shape;110;p53"/>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900"/>
              <a:buFont typeface="Arial"/>
              <a:buNone/>
            </a:pPr>
            <a:endParaRPr sz="4900" b="0" i="0" u="none" strike="noStrike" cap="none">
              <a:solidFill>
                <a:srgbClr val="B21444"/>
              </a:solidFill>
              <a:latin typeface="Helvetica Neue"/>
              <a:ea typeface="Helvetica Neue"/>
              <a:cs typeface="Helvetica Neue"/>
              <a:sym typeface="Helvetica Neue"/>
            </a:endParaRPr>
          </a:p>
        </p:txBody>
      </p:sp>
      <p:sp>
        <p:nvSpPr>
          <p:cNvPr id="111" name="Google Shape;111;p53"/>
          <p:cNvSpPr txBox="1">
            <a:spLocks noGrp="1"/>
          </p:cNvSpPr>
          <p:nvPr>
            <p:ph type="title"/>
          </p:nvPr>
        </p:nvSpPr>
        <p:spPr>
          <a:xfrm>
            <a:off x="324000" y="2151600"/>
            <a:ext cx="8454300" cy="840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DE8F32"/>
              </a:buClr>
              <a:buSzPts val="2800"/>
              <a:buNone/>
              <a:defRPr sz="4900" b="0">
                <a:solidFill>
                  <a:srgbClr val="DE8F32"/>
                </a:solidFill>
                <a:latin typeface="Helvetica Neue"/>
                <a:ea typeface="Helvetica Neue"/>
                <a:cs typeface="Helvetica Neue"/>
                <a:sym typeface="Helvetica Neue"/>
              </a:defRPr>
            </a:lvl1pPr>
            <a:lvl2pPr lvl="1" algn="ctr">
              <a:lnSpc>
                <a:spcPct val="100000"/>
              </a:lnSpc>
              <a:spcBef>
                <a:spcPts val="0"/>
              </a:spcBef>
              <a:spcAft>
                <a:spcPts val="0"/>
              </a:spcAft>
              <a:buClr>
                <a:srgbClr val="DE8F32"/>
              </a:buClr>
              <a:buSzPts val="2800"/>
              <a:buNone/>
              <a:defRPr>
                <a:solidFill>
                  <a:srgbClr val="DE8F32"/>
                </a:solidFill>
              </a:defRPr>
            </a:lvl2pPr>
            <a:lvl3pPr lvl="2" algn="ctr">
              <a:lnSpc>
                <a:spcPct val="100000"/>
              </a:lnSpc>
              <a:spcBef>
                <a:spcPts val="0"/>
              </a:spcBef>
              <a:spcAft>
                <a:spcPts val="0"/>
              </a:spcAft>
              <a:buClr>
                <a:srgbClr val="DE8F32"/>
              </a:buClr>
              <a:buSzPts val="2800"/>
              <a:buNone/>
              <a:defRPr>
                <a:solidFill>
                  <a:srgbClr val="DE8F32"/>
                </a:solidFill>
              </a:defRPr>
            </a:lvl3pPr>
            <a:lvl4pPr lvl="3" algn="ctr">
              <a:lnSpc>
                <a:spcPct val="100000"/>
              </a:lnSpc>
              <a:spcBef>
                <a:spcPts val="0"/>
              </a:spcBef>
              <a:spcAft>
                <a:spcPts val="0"/>
              </a:spcAft>
              <a:buClr>
                <a:srgbClr val="DE8F32"/>
              </a:buClr>
              <a:buSzPts val="2800"/>
              <a:buNone/>
              <a:defRPr>
                <a:solidFill>
                  <a:srgbClr val="DE8F32"/>
                </a:solidFill>
              </a:defRPr>
            </a:lvl4pPr>
            <a:lvl5pPr lvl="4" algn="ctr">
              <a:lnSpc>
                <a:spcPct val="100000"/>
              </a:lnSpc>
              <a:spcBef>
                <a:spcPts val="0"/>
              </a:spcBef>
              <a:spcAft>
                <a:spcPts val="0"/>
              </a:spcAft>
              <a:buClr>
                <a:srgbClr val="DE8F32"/>
              </a:buClr>
              <a:buSzPts val="2800"/>
              <a:buNone/>
              <a:defRPr>
                <a:solidFill>
                  <a:srgbClr val="DE8F32"/>
                </a:solidFill>
              </a:defRPr>
            </a:lvl5pPr>
            <a:lvl6pPr lvl="5" algn="ctr">
              <a:lnSpc>
                <a:spcPct val="100000"/>
              </a:lnSpc>
              <a:spcBef>
                <a:spcPts val="0"/>
              </a:spcBef>
              <a:spcAft>
                <a:spcPts val="0"/>
              </a:spcAft>
              <a:buClr>
                <a:srgbClr val="DE8F32"/>
              </a:buClr>
              <a:buSzPts val="2800"/>
              <a:buNone/>
              <a:defRPr>
                <a:solidFill>
                  <a:srgbClr val="DE8F32"/>
                </a:solidFill>
              </a:defRPr>
            </a:lvl6pPr>
            <a:lvl7pPr lvl="6" algn="ctr">
              <a:lnSpc>
                <a:spcPct val="100000"/>
              </a:lnSpc>
              <a:spcBef>
                <a:spcPts val="0"/>
              </a:spcBef>
              <a:spcAft>
                <a:spcPts val="0"/>
              </a:spcAft>
              <a:buClr>
                <a:srgbClr val="DE8F32"/>
              </a:buClr>
              <a:buSzPts val="2800"/>
              <a:buNone/>
              <a:defRPr>
                <a:solidFill>
                  <a:srgbClr val="DE8F32"/>
                </a:solidFill>
              </a:defRPr>
            </a:lvl7pPr>
            <a:lvl8pPr lvl="7" algn="ctr">
              <a:lnSpc>
                <a:spcPct val="100000"/>
              </a:lnSpc>
              <a:spcBef>
                <a:spcPts val="0"/>
              </a:spcBef>
              <a:spcAft>
                <a:spcPts val="0"/>
              </a:spcAft>
              <a:buClr>
                <a:srgbClr val="DE8F32"/>
              </a:buClr>
              <a:buSzPts val="2800"/>
              <a:buNone/>
              <a:defRPr>
                <a:solidFill>
                  <a:srgbClr val="DE8F32"/>
                </a:solidFill>
              </a:defRPr>
            </a:lvl8pPr>
            <a:lvl9pPr lvl="8" algn="ctr">
              <a:lnSpc>
                <a:spcPct val="100000"/>
              </a:lnSpc>
              <a:spcBef>
                <a:spcPts val="0"/>
              </a:spcBef>
              <a:spcAft>
                <a:spcPts val="0"/>
              </a:spcAft>
              <a:buClr>
                <a:srgbClr val="DE8F32"/>
              </a:buClr>
              <a:buSzPts val="2800"/>
              <a:buNone/>
              <a:defRPr>
                <a:solidFill>
                  <a:srgbClr val="DE8F3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112"/>
        <p:cNvGrpSpPr/>
        <p:nvPr/>
      </p:nvGrpSpPr>
      <p:grpSpPr>
        <a:xfrm>
          <a:off x="0" y="0"/>
          <a:ext cx="0" cy="0"/>
          <a:chOff x="0" y="0"/>
          <a:chExt cx="0" cy="0"/>
        </a:xfrm>
      </p:grpSpPr>
      <p:pic>
        <p:nvPicPr>
          <p:cNvPr id="113" name="Google Shape;113;p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99" y="-42243"/>
            <a:ext cx="9140301" cy="5143501"/>
          </a:xfrm>
          <a:prstGeom prst="rect">
            <a:avLst/>
          </a:prstGeom>
          <a:noFill/>
          <a:ln>
            <a:noFill/>
          </a:ln>
        </p:spPr>
      </p:pic>
      <p:sp>
        <p:nvSpPr>
          <p:cNvPr id="114" name="Google Shape;114;p54"/>
          <p:cNvSpPr txBox="1">
            <a:spLocks noGrp="1"/>
          </p:cNvSpPr>
          <p:nvPr>
            <p:ph type="sldNum" idx="12"/>
          </p:nvPr>
        </p:nvSpPr>
        <p:spPr>
          <a:xfrm>
            <a:off x="8530331" y="428771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115" name="Google Shape;115;p54"/>
          <p:cNvSpPr txBox="1">
            <a:spLocks noGrp="1"/>
          </p:cNvSpPr>
          <p:nvPr>
            <p:ph type="sldNum" idx="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and text" type="tx">
  <p:cSld name="TITLE_AND_BODY">
    <p:spTree>
      <p:nvGrpSpPr>
        <p:cNvPr id="1" name="Shape 17"/>
        <p:cNvGrpSpPr/>
        <p:nvPr/>
      </p:nvGrpSpPr>
      <p:grpSpPr>
        <a:xfrm>
          <a:off x="0" y="0"/>
          <a:ext cx="0" cy="0"/>
          <a:chOff x="0" y="0"/>
          <a:chExt cx="0" cy="0"/>
        </a:xfrm>
      </p:grpSpPr>
      <p:sp>
        <p:nvSpPr>
          <p:cNvPr id="18" name="Google Shape;18;p39"/>
          <p:cNvSpPr/>
          <p:nvPr/>
        </p:nvSpPr>
        <p:spPr>
          <a:xfrm>
            <a:off x="0" y="-25"/>
            <a:ext cx="4575000" cy="5143500"/>
          </a:xfrm>
          <a:prstGeom prst="rect">
            <a:avLst/>
          </a:prstGeom>
          <a:solidFill>
            <a:srgbClr val="B7B7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000" b="0" i="0" u="none" strike="noStrike" cap="none">
              <a:solidFill>
                <a:srgbClr val="000000"/>
              </a:solidFill>
              <a:latin typeface="Helvetica Neue"/>
              <a:ea typeface="Helvetica Neue"/>
              <a:cs typeface="Helvetica Neue"/>
              <a:sym typeface="Helvetica Neue"/>
            </a:endParaRPr>
          </a:p>
        </p:txBody>
      </p:sp>
      <p:sp>
        <p:nvSpPr>
          <p:cNvPr id="19" name="Google Shape;19;p39"/>
          <p:cNvSpPr txBox="1">
            <a:spLocks noGrp="1"/>
          </p:cNvSpPr>
          <p:nvPr>
            <p:ph type="body" idx="1"/>
          </p:nvPr>
        </p:nvSpPr>
        <p:spPr>
          <a:xfrm>
            <a:off x="4879050" y="1586675"/>
            <a:ext cx="2816400" cy="18246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20" name="Google Shape;20;p39"/>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and two columns text">
  <p:cSld name="Photo and two columns tex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276300" y="1227975"/>
            <a:ext cx="4802700" cy="63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1pPr>
            <a:lvl2pPr lvl="1"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2pPr>
            <a:lvl3pPr lvl="2"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3pPr>
            <a:lvl4pPr lvl="3"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4pPr>
            <a:lvl5pPr lvl="4"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5pPr>
            <a:lvl6pPr lvl="5"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6pPr>
            <a:lvl7pPr lvl="6"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7pPr>
            <a:lvl8pPr lvl="7"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8pPr>
            <a:lvl9pPr lvl="8"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dirty="0"/>
          </a:p>
        </p:txBody>
      </p:sp>
      <p:sp>
        <p:nvSpPr>
          <p:cNvPr id="23" name="Google Shape;23;p40"/>
          <p:cNvSpPr txBox="1">
            <a:spLocks noGrp="1"/>
          </p:cNvSpPr>
          <p:nvPr>
            <p:ph type="body" idx="1"/>
          </p:nvPr>
        </p:nvSpPr>
        <p:spPr>
          <a:xfrm>
            <a:off x="2834750" y="1946650"/>
            <a:ext cx="2244300" cy="2127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24" name="Google Shape;24;p40"/>
          <p:cNvSpPr/>
          <p:nvPr/>
        </p:nvSpPr>
        <p:spPr>
          <a:xfrm>
            <a:off x="5298375" y="0"/>
            <a:ext cx="3845700" cy="5143500"/>
          </a:xfrm>
          <a:prstGeom prst="rect">
            <a:avLst/>
          </a:prstGeom>
          <a:solidFill>
            <a:srgbClr val="B7B7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ES" sz="1200" b="0" i="0" u="none" strike="noStrike" cap="none">
                <a:solidFill>
                  <a:schemeClr val="dk1"/>
                </a:solidFill>
                <a:latin typeface="Helvetica Neue"/>
                <a:ea typeface="Helvetica Neue"/>
                <a:cs typeface="Helvetica Neue"/>
                <a:sym typeface="Helvetica Neue"/>
              </a:rPr>
              <a:t>Put the photo over this grey rectangle.</a:t>
            </a:r>
            <a:endParaRPr sz="12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s-ES" sz="1200" b="0" i="0" u="none" strike="noStrike" cap="none">
                <a:solidFill>
                  <a:schemeClr val="dk1"/>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25" name="Google Shape;25;p40"/>
          <p:cNvSpPr txBox="1">
            <a:spLocks noGrp="1"/>
          </p:cNvSpPr>
          <p:nvPr>
            <p:ph type="subTitle" idx="2"/>
          </p:nvPr>
        </p:nvSpPr>
        <p:spPr>
          <a:xfrm>
            <a:off x="224775" y="119000"/>
            <a:ext cx="3252600" cy="393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26" name="Google Shape;26;p40"/>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27" name="Google Shape;27;p40"/>
          <p:cNvSpPr txBox="1">
            <a:spLocks noGrp="1"/>
          </p:cNvSpPr>
          <p:nvPr>
            <p:ph type="body" idx="3"/>
          </p:nvPr>
        </p:nvSpPr>
        <p:spPr>
          <a:xfrm>
            <a:off x="276300" y="1946650"/>
            <a:ext cx="2244300" cy="2127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31" name="Google Shape;31;p41"/>
          <p:cNvSpPr txBox="1">
            <a:spLocks noGrp="1"/>
          </p:cNvSpPr>
          <p:nvPr>
            <p:ph type="dt" idx="10"/>
          </p:nvPr>
        </p:nvSpPr>
        <p:spPr>
          <a:xfrm>
            <a:off x="3581400" y="4729162"/>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1"/>
          <p:cNvSpPr txBox="1">
            <a:spLocks noGrp="1"/>
          </p:cNvSpPr>
          <p:nvPr>
            <p:ph type="ftr" idx="11"/>
          </p:nvPr>
        </p:nvSpPr>
        <p:spPr>
          <a:xfrm>
            <a:off x="5715000" y="4729162"/>
            <a:ext cx="2895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41"/>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photo" type="blank">
  <p:cSld name="BLANK">
    <p:spTree>
      <p:nvGrpSpPr>
        <p:cNvPr id="1" name="Shape 34"/>
        <p:cNvGrpSpPr/>
        <p:nvPr/>
      </p:nvGrpSpPr>
      <p:grpSpPr>
        <a:xfrm>
          <a:off x="0" y="0"/>
          <a:ext cx="0" cy="0"/>
          <a:chOff x="0" y="0"/>
          <a:chExt cx="0" cy="0"/>
        </a:xfrm>
      </p:grpSpPr>
      <p:sp>
        <p:nvSpPr>
          <p:cNvPr id="35" name="Google Shape;35;p42"/>
          <p:cNvSpPr/>
          <p:nvPr/>
        </p:nvSpPr>
        <p:spPr>
          <a:xfrm>
            <a:off x="125" y="0"/>
            <a:ext cx="9144000" cy="5143500"/>
          </a:xfrm>
          <a:prstGeom prst="rect">
            <a:avLst/>
          </a:prstGeom>
          <a:solidFill>
            <a:srgbClr val="B7B7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ES" sz="1200" b="0" i="0" u="none" strike="noStrike" cap="none">
                <a:solidFill>
                  <a:schemeClr val="dk1"/>
                </a:solidFill>
                <a:latin typeface="Helvetica Neue"/>
                <a:ea typeface="Helvetica Neue"/>
                <a:cs typeface="Helvetica Neue"/>
                <a:sym typeface="Helvetica Neue"/>
              </a:rPr>
              <a:t>Put the photo over this grey rectangle.</a:t>
            </a:r>
            <a:endParaRPr sz="12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s-ES" sz="1200" b="0" i="0" u="none" strike="noStrike" cap="none">
                <a:solidFill>
                  <a:schemeClr val="dk1"/>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36" name="Google Shape;36;p42"/>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37" name="Google Shape;37;p42"/>
          <p:cNvSpPr txBox="1">
            <a:spLocks noGrp="1"/>
          </p:cNvSpPr>
          <p:nvPr>
            <p:ph type="body" idx="1"/>
          </p:nvPr>
        </p:nvSpPr>
        <p:spPr>
          <a:xfrm>
            <a:off x="678375" y="1670625"/>
            <a:ext cx="5082900" cy="1154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1pPr>
            <a:lvl2pPr marL="914400" lvl="1"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3pPr>
            <a:lvl4pPr marL="1828800" lvl="3"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4pPr>
            <a:lvl5pPr marL="2286000" lvl="4"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6pPr>
            <a:lvl7pPr marL="3200400" lvl="6"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7pPr>
            <a:lvl8pPr marL="3657600" lvl="7"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38"/>
        <p:cNvGrpSpPr/>
        <p:nvPr/>
      </p:nvGrpSpPr>
      <p:grpSpPr>
        <a:xfrm>
          <a:off x="0" y="0"/>
          <a:ext cx="0" cy="0"/>
          <a:chOff x="0" y="0"/>
          <a:chExt cx="0" cy="0"/>
        </a:xfrm>
      </p:grpSpPr>
      <p:sp>
        <p:nvSpPr>
          <p:cNvPr id="39" name="Google Shape;39;p43"/>
          <p:cNvSpPr/>
          <p:nvPr/>
        </p:nvSpPr>
        <p:spPr>
          <a:xfrm>
            <a:off x="-20700" y="-62100"/>
            <a:ext cx="9210600" cy="52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 name="Google Shape;40;p43"/>
          <p:cNvPicPr preferRelativeResize="0"/>
          <p:nvPr/>
        </p:nvPicPr>
        <p:blipFill rotWithShape="1">
          <a:blip r:embed="rId2" cstate="screen">
            <a:alphaModFix/>
            <a:extLst>
              <a:ext uri="{28A0092B-C50C-407E-A947-70E740481C1C}">
                <a14:useLocalDpi xmlns:a14="http://schemas.microsoft.com/office/drawing/2010/main"/>
              </a:ext>
            </a:extLst>
          </a:blip>
          <a:srcRect t="-24983" r="-2446"/>
          <a:stretch/>
        </p:blipFill>
        <p:spPr>
          <a:xfrm>
            <a:off x="2138850" y="2454475"/>
            <a:ext cx="6469975" cy="2689026"/>
          </a:xfrm>
          <a:prstGeom prst="rect">
            <a:avLst/>
          </a:prstGeom>
          <a:noFill/>
          <a:ln>
            <a:noFill/>
          </a:ln>
        </p:spPr>
      </p:pic>
      <p:pic>
        <p:nvPicPr>
          <p:cNvPr id="41" name="Google Shape;41;p43"/>
          <p:cNvPicPr preferRelativeResize="0"/>
          <p:nvPr/>
        </p:nvPicPr>
        <p:blipFill rotWithShape="1">
          <a:blip r:embed="rId3" cstate="screen">
            <a:alphaModFix/>
            <a:extLst>
              <a:ext uri="{28A0092B-C50C-407E-A947-70E740481C1C}">
                <a14:useLocalDpi xmlns:a14="http://schemas.microsoft.com/office/drawing/2010/main"/>
              </a:ext>
            </a:extLst>
          </a:blip>
          <a:srcRect l="-18523" t="-68093"/>
          <a:stretch/>
        </p:blipFill>
        <p:spPr>
          <a:xfrm rot="10800000" flipH="1">
            <a:off x="2764950" y="-71575"/>
            <a:ext cx="6469975" cy="3116000"/>
          </a:xfrm>
          <a:prstGeom prst="rect">
            <a:avLst/>
          </a:prstGeom>
          <a:noFill/>
          <a:ln>
            <a:noFill/>
          </a:ln>
        </p:spPr>
      </p:pic>
      <p:pic>
        <p:nvPicPr>
          <p:cNvPr id="42" name="Google Shape;42;p43"/>
          <p:cNvPicPr preferRelativeResize="0"/>
          <p:nvPr/>
        </p:nvPicPr>
        <p:blipFill rotWithShape="1">
          <a:blip r:embed="rId4" cstate="screen">
            <a:alphaModFix/>
            <a:extLst>
              <a:ext uri="{28A0092B-C50C-407E-A947-70E740481C1C}">
                <a14:useLocalDpi xmlns:a14="http://schemas.microsoft.com/office/drawing/2010/main"/>
              </a:ext>
            </a:extLst>
          </a:blip>
          <a:srcRect r="-40506" b="-27161"/>
          <a:stretch/>
        </p:blipFill>
        <p:spPr>
          <a:xfrm rot="10800000" flipH="1">
            <a:off x="-27400" y="1522725"/>
            <a:ext cx="3617975" cy="3468375"/>
          </a:xfrm>
          <a:prstGeom prst="rect">
            <a:avLst/>
          </a:prstGeom>
          <a:noFill/>
          <a:ln>
            <a:noFill/>
          </a:ln>
        </p:spPr>
      </p:pic>
      <p:sp>
        <p:nvSpPr>
          <p:cNvPr id="43" name="Google Shape;43;p43"/>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45" name="Google Shape;45;p43"/>
          <p:cNvSpPr txBox="1">
            <a:spLocks noGrp="1"/>
          </p:cNvSpPr>
          <p:nvPr>
            <p:ph type="title"/>
          </p:nvPr>
        </p:nvSpPr>
        <p:spPr>
          <a:xfrm>
            <a:off x="125" y="1266900"/>
            <a:ext cx="9144000" cy="1704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DE8F32"/>
              </a:buClr>
              <a:buSzPts val="9300"/>
              <a:buFont typeface="Helvetica Neue"/>
              <a:buNone/>
              <a:defRPr sz="9300">
                <a:solidFill>
                  <a:srgbClr val="DE8F32"/>
                </a:solidFill>
                <a:latin typeface="Helvetica Neue"/>
                <a:ea typeface="Helvetica Neue"/>
                <a:cs typeface="Helvetica Neue"/>
                <a:sym typeface="Helvetica Neue"/>
              </a:defRPr>
            </a:lvl1pPr>
            <a:lvl2pPr lvl="1"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2pPr>
            <a:lvl3pPr lvl="2"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3pPr>
            <a:lvl4pPr lvl="3"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4pPr>
            <a:lvl5pPr lvl="4"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5pPr>
            <a:lvl6pPr lvl="5"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6pPr>
            <a:lvl7pPr lvl="6"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7pPr>
            <a:lvl8pPr lvl="7"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8pPr>
            <a:lvl9pPr lvl="8"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9pPr>
          </a:lstStyle>
          <a:p>
            <a:endParaRPr/>
          </a:p>
        </p:txBody>
      </p:sp>
      <p:sp>
        <p:nvSpPr>
          <p:cNvPr id="46" name="Google Shape;46;p43"/>
          <p:cNvSpPr txBox="1">
            <a:spLocks noGrp="1"/>
          </p:cNvSpPr>
          <p:nvPr>
            <p:ph type="subTitle" idx="1"/>
          </p:nvPr>
        </p:nvSpPr>
        <p:spPr>
          <a:xfrm>
            <a:off x="2350650" y="3047400"/>
            <a:ext cx="4442700" cy="555300"/>
          </a:xfrm>
          <a:prstGeom prst="rect">
            <a:avLst/>
          </a:prstGeom>
          <a:noFill/>
          <a:ln>
            <a:noFill/>
          </a:ln>
        </p:spPr>
        <p:txBody>
          <a:bodyPr spcFirstLastPara="1" wrap="square" lIns="91425" tIns="91425" rIns="91425" bIns="91425" anchor="b" anchorCtr="0">
            <a:normAutofit/>
          </a:bodyPr>
          <a:lstStyle>
            <a:lvl1pPr lvl="0" algn="ctr">
              <a:lnSpc>
                <a:spcPct val="115000"/>
              </a:lnSpc>
              <a:spcBef>
                <a:spcPts val="0"/>
              </a:spcBef>
              <a:spcAft>
                <a:spcPts val="0"/>
              </a:spcAft>
              <a:buClr>
                <a:srgbClr val="DE8F32"/>
              </a:buClr>
              <a:buSzPts val="2200"/>
              <a:buFont typeface="Helvetica Neue"/>
              <a:buNone/>
              <a:defRPr sz="2200">
                <a:solidFill>
                  <a:srgbClr val="DE8F32"/>
                </a:solidFill>
                <a:latin typeface="Helvetica Neue"/>
                <a:ea typeface="Helvetica Neue"/>
                <a:cs typeface="Helvetica Neue"/>
                <a:sym typeface="Helvetica Neue"/>
              </a:defRPr>
            </a:lvl1pPr>
            <a:lvl2pPr lvl="1"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2pPr>
            <a:lvl3pPr lvl="2"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3pPr>
            <a:lvl4pPr lvl="3"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4pPr>
            <a:lvl5pPr lvl="4"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5pPr>
            <a:lvl6pPr lvl="5"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6pPr>
            <a:lvl7pPr lvl="6"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7pPr>
            <a:lvl8pPr lvl="7"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8pPr>
            <a:lvl9pPr lvl="8"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userDrawn="1">
  <p:cSld name="BLANK_2_1">
    <p:spTree>
      <p:nvGrpSpPr>
        <p:cNvPr id="1" name="Shape 48"/>
        <p:cNvGrpSpPr/>
        <p:nvPr/>
      </p:nvGrpSpPr>
      <p:grpSpPr>
        <a:xfrm>
          <a:off x="0" y="0"/>
          <a:ext cx="0" cy="0"/>
          <a:chOff x="0" y="0"/>
          <a:chExt cx="0" cy="0"/>
        </a:xfrm>
      </p:grpSpPr>
      <p:pic>
        <p:nvPicPr>
          <p:cNvPr id="49" name="Google Shape;49;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50" name="Google Shape;50;p44"/>
          <p:cNvSpPr txBox="1">
            <a:spLocks noGrp="1"/>
          </p:cNvSpPr>
          <p:nvPr>
            <p:ph type="body" idx="1"/>
          </p:nvPr>
        </p:nvSpPr>
        <p:spPr>
          <a:xfrm>
            <a:off x="1253250" y="1789500"/>
            <a:ext cx="6637500" cy="1412100"/>
          </a:xfrm>
          <a:prstGeom prst="rect">
            <a:avLst/>
          </a:prstGeom>
          <a:noFill/>
          <a:ln>
            <a:noFill/>
          </a:ln>
        </p:spPr>
        <p:txBody>
          <a:bodyPr spcFirstLastPara="1" wrap="square" lIns="91425" tIns="91425" rIns="91425" bIns="91425" anchor="t" anchorCtr="0">
            <a:normAutofit/>
          </a:bodyPr>
          <a:lstStyle>
            <a:lvl1pPr marL="457200" lvl="0"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1pPr>
            <a:lvl2pPr marL="914400" lvl="1"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2pPr>
            <a:lvl3pPr marL="1371600" lvl="2"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3pPr>
            <a:lvl4pPr marL="1828800" lvl="3"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4pPr>
            <a:lvl5pPr marL="2286000" lvl="4"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5pPr>
            <a:lvl6pPr marL="2743200" lvl="5"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6pPr>
            <a:lvl7pPr marL="3200400" lvl="6"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7pPr>
            <a:lvl8pPr marL="3657600" lvl="7"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8pPr>
            <a:lvl9pPr marL="4114800" lvl="8"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9pPr>
          </a:lstStyle>
          <a:p>
            <a:endParaRPr/>
          </a:p>
        </p:txBody>
      </p:sp>
      <p:sp>
        <p:nvSpPr>
          <p:cNvPr id="51" name="Google Shape;51;p44"/>
          <p:cNvSpPr txBox="1">
            <a:spLocks noGrp="1"/>
          </p:cNvSpPr>
          <p:nvPr>
            <p:ph type="subTitle" idx="2"/>
          </p:nvPr>
        </p:nvSpPr>
        <p:spPr>
          <a:xfrm>
            <a:off x="224775" y="119000"/>
            <a:ext cx="3252600" cy="3936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52" name="Google Shape;52;p44"/>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pic>
        <p:nvPicPr>
          <p:cNvPr id="54" name="Google Shape;54;p4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55" name="Google Shape;55;p45"/>
          <p:cNvSpPr txBox="1">
            <a:spLocks noGrp="1"/>
          </p:cNvSpPr>
          <p:nvPr>
            <p:ph type="body" idx="1"/>
          </p:nvPr>
        </p:nvSpPr>
        <p:spPr>
          <a:xfrm>
            <a:off x="1073700" y="3975530"/>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solidFill>
                  <a:srgbClr val="000000"/>
                </a:solidFill>
                <a:latin typeface="Helvetica Neue"/>
                <a:ea typeface="Helvetica Neue"/>
                <a:cs typeface="Helvetica Neue"/>
                <a:sym typeface="Helvetica Neue"/>
              </a:defRPr>
            </a:lvl1pPr>
          </a:lstStyle>
          <a:p>
            <a:endParaRPr/>
          </a:p>
        </p:txBody>
      </p:sp>
      <p:sp>
        <p:nvSpPr>
          <p:cNvPr id="56" name="Google Shape;56;p45"/>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and text" type="twoColTx">
  <p:cSld name="TITLE_AND_TWO_COLUMNS">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846225" y="1353925"/>
            <a:ext cx="3203700" cy="504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1pPr>
            <a:lvl2pPr lvl="1"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2pPr>
            <a:lvl3pPr lvl="2"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3pPr>
            <a:lvl4pPr lvl="3"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4pPr>
            <a:lvl5pPr lvl="4"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5pPr>
            <a:lvl6pPr lvl="5"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6pPr>
            <a:lvl7pPr lvl="6"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7pPr>
            <a:lvl8pPr lvl="7"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8pPr>
            <a:lvl9pPr lvl="8"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a:p>
        </p:txBody>
      </p:sp>
      <p:sp>
        <p:nvSpPr>
          <p:cNvPr id="59" name="Google Shape;59;p46"/>
          <p:cNvSpPr txBox="1">
            <a:spLocks noGrp="1"/>
          </p:cNvSpPr>
          <p:nvPr>
            <p:ph type="subTitle" idx="1"/>
          </p:nvPr>
        </p:nvSpPr>
        <p:spPr>
          <a:xfrm>
            <a:off x="224775" y="119000"/>
            <a:ext cx="3252600" cy="393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60" name="Google Shape;60;p46"/>
          <p:cNvSpPr txBox="1">
            <a:spLocks noGrp="1"/>
          </p:cNvSpPr>
          <p:nvPr>
            <p:ph type="body" idx="2"/>
          </p:nvPr>
        </p:nvSpPr>
        <p:spPr>
          <a:xfrm>
            <a:off x="846225" y="1915750"/>
            <a:ext cx="3203700" cy="2367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61" name="Google Shape;61;p46"/>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62" name="Google Shape;62;p46"/>
          <p:cNvSpPr/>
          <p:nvPr/>
        </p:nvSpPr>
        <p:spPr>
          <a:xfrm>
            <a:off x="4813800" y="512500"/>
            <a:ext cx="3609000" cy="4060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37"/>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7" name="Google Shape;7;p37"/>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9" name="Google Shape;9;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9pPr>
          </a:lstStyle>
          <a:p>
            <a:endParaRPr dirty="0"/>
          </a:p>
        </p:txBody>
      </p:sp>
      <p:sp>
        <p:nvSpPr>
          <p:cNvPr id="10" name="Google Shape;10;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1pPr>
            <a:lvl2pPr marL="914400" marR="0" lvl="1"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2pPr>
            <a:lvl3pPr marL="1371600" marR="0" lvl="2"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7pPr>
            <a:lvl8pPr marL="3657600" marR="0" lvl="7"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8pPr>
            <a:lvl9pPr marL="4114800" marR="0" lvl="8"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9pPr>
          </a:lstStyle>
          <a:p>
            <a:endParaRPr dirty="0"/>
          </a:p>
        </p:txBody>
      </p:sp>
      <p:sp>
        <p:nvSpPr>
          <p:cNvPr id="11" name="Google Shape;11;p37"/>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cs-CZ" sz="1000" b="0" i="0" u="none" strike="noStrike" cap="none" dirty="0">
                <a:solidFill>
                  <a:srgbClr val="595959"/>
                </a:solidFill>
                <a:latin typeface="Calibri" panose="020F0502020204030204" pitchFamily="34" charset="0"/>
                <a:ea typeface="Helvetica Neue"/>
                <a:cs typeface="Calibri" panose="020F0502020204030204" pitchFamily="34" charset="0"/>
                <a:sym typeface="Helvetica Neue"/>
              </a:rPr>
              <a:t>bip.cz/</a:t>
            </a:r>
            <a:r>
              <a:rPr lang="es-ES" sz="1000" b="0" i="0" u="none" strike="noStrike" cap="none" dirty="0">
                <a:solidFill>
                  <a:srgbClr val="595959"/>
                </a:solidFill>
                <a:latin typeface="Calibri" panose="020F0502020204030204" pitchFamily="34" charset="0"/>
                <a:ea typeface="Helvetica Neue"/>
                <a:cs typeface="Calibri" panose="020F0502020204030204" pitchFamily="34" charset="0"/>
                <a:sym typeface="Helvetica Neue"/>
              </a:rPr>
              <a:t>synod</a:t>
            </a:r>
            <a:r>
              <a:rPr lang="cs-CZ" sz="1000" b="0" i="0" u="none" strike="noStrike" cap="none" dirty="0">
                <a:solidFill>
                  <a:srgbClr val="595959"/>
                </a:solidFill>
                <a:latin typeface="Calibri" panose="020F0502020204030204" pitchFamily="34" charset="0"/>
                <a:ea typeface="Helvetica Neue"/>
                <a:cs typeface="Calibri" panose="020F0502020204030204" pitchFamily="34" charset="0"/>
                <a:sym typeface="Helvetica Neue"/>
              </a:rPr>
              <a:t>a</a:t>
            </a:r>
            <a:endParaRPr sz="1000" b="0" i="0" u="none" strike="noStrike" cap="none" dirty="0">
              <a:solidFill>
                <a:srgbClr val="595959"/>
              </a:solidFill>
              <a:latin typeface="Calibri" panose="020F0502020204030204" pitchFamily="34" charset="0"/>
              <a:ea typeface="Helvetica Neue"/>
              <a:cs typeface="Calibri" panose="020F0502020204030204" pitchFamily="34" charset="0"/>
              <a:sym typeface="Helvetica Neue"/>
            </a:endParaRPr>
          </a:p>
        </p:txBody>
      </p:sp>
      <p:pic>
        <p:nvPicPr>
          <p:cNvPr id="3" name="Obrázek 2" descr="Obsah obrázku text&#10;&#10;Popis byl vytvořen automaticky">
            <a:extLst>
              <a:ext uri="{FF2B5EF4-FFF2-40B4-BE49-F238E27FC236}">
                <a16:creationId xmlns:a16="http://schemas.microsoft.com/office/drawing/2014/main" id="{C051AD21-29FC-4B9C-8A44-BB0F1D83DBF4}"/>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8100" y="3969582"/>
            <a:ext cx="1264024" cy="111029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cstate="screen">
            <a:alphaModFix amt="10000"/>
            <a:extLst>
              <a:ext uri="{28A0092B-C50C-407E-A947-70E740481C1C}">
                <a14:useLocalDpi xmlns:a14="http://schemas.microsoft.com/office/drawing/2010/main"/>
              </a:ext>
            </a:extLst>
          </a:blip>
          <a:srcRect/>
          <a:stretch/>
        </p:blipFill>
        <p:spPr>
          <a:xfrm>
            <a:off x="-89250" y="199075"/>
            <a:ext cx="4075501" cy="5023176"/>
          </a:xfrm>
          <a:prstGeom prst="rect">
            <a:avLst/>
          </a:prstGeom>
          <a:noFill/>
          <a:ln>
            <a:noFill/>
          </a:ln>
        </p:spPr>
      </p:pic>
      <p:sp>
        <p:nvSpPr>
          <p:cNvPr id="121" name="Google Shape;121;p1"/>
          <p:cNvSpPr txBox="1">
            <a:spLocks noGrp="1"/>
          </p:cNvSpPr>
          <p:nvPr>
            <p:ph type="title"/>
          </p:nvPr>
        </p:nvSpPr>
        <p:spPr>
          <a:xfrm>
            <a:off x="230921" y="1212837"/>
            <a:ext cx="8062973" cy="1576163"/>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ct val="134444"/>
              <a:buNone/>
            </a:pPr>
            <a:r>
              <a:rPr lang="cs-CZ" dirty="0">
                <a:latin typeface="Calibri" panose="020F0502020204030204" pitchFamily="34" charset="0"/>
                <a:ea typeface="Avenir"/>
                <a:cs typeface="Calibri" panose="020F0502020204030204" pitchFamily="34" charset="0"/>
                <a:sym typeface="Avenir"/>
              </a:rPr>
              <a:t>Za církev synodální</a:t>
            </a:r>
            <a:r>
              <a:rPr lang="es-ES" dirty="0">
                <a:latin typeface="Calibri" panose="020F0502020204030204" pitchFamily="34" charset="0"/>
                <a:ea typeface="Avenir"/>
                <a:cs typeface="Calibri" panose="020F0502020204030204" pitchFamily="34" charset="0"/>
                <a:sym typeface="Avenir"/>
              </a:rPr>
              <a:t>:</a:t>
            </a:r>
            <a:br>
              <a:rPr lang="es-ES" dirty="0">
                <a:latin typeface="Calibri" panose="020F0502020204030204" pitchFamily="34" charset="0"/>
                <a:ea typeface="Avenir"/>
                <a:cs typeface="Calibri" panose="020F0502020204030204" pitchFamily="34" charset="0"/>
                <a:sym typeface="Avenir"/>
              </a:rPr>
            </a:br>
            <a:r>
              <a:rPr lang="cs-CZ" sz="4000" dirty="0">
                <a:latin typeface="Calibri" panose="020F0502020204030204" pitchFamily="34" charset="0"/>
                <a:ea typeface="Avenir"/>
                <a:cs typeface="Calibri" panose="020F0502020204030204" pitchFamily="34" charset="0"/>
                <a:sym typeface="Avenir"/>
              </a:rPr>
              <a:t>Společenství, spoluúčast a poslání</a:t>
            </a:r>
            <a:endParaRPr sz="4000" dirty="0">
              <a:solidFill>
                <a:srgbClr val="DE8F32"/>
              </a:solidFill>
              <a:latin typeface="Calibri" panose="020F0502020204030204" pitchFamily="34" charset="0"/>
              <a:ea typeface="Avenir"/>
              <a:cs typeface="Calibri" panose="020F0502020204030204" pitchFamily="34" charset="0"/>
              <a:sym typeface="Avenir"/>
            </a:endParaRPr>
          </a:p>
        </p:txBody>
      </p:sp>
      <p:sp>
        <p:nvSpPr>
          <p:cNvPr id="122" name="Google Shape;122;p1"/>
          <p:cNvSpPr txBox="1">
            <a:spLocks noGrp="1"/>
          </p:cNvSpPr>
          <p:nvPr>
            <p:ph type="subTitle" idx="1"/>
          </p:nvPr>
        </p:nvSpPr>
        <p:spPr>
          <a:xfrm>
            <a:off x="1693333" y="2855579"/>
            <a:ext cx="6600561" cy="1953487"/>
          </a:xfrm>
          <a:prstGeom prst="rect">
            <a:avLst/>
          </a:prstGeom>
          <a:noFill/>
          <a:ln>
            <a:noFill/>
          </a:ln>
        </p:spPr>
        <p:txBody>
          <a:bodyPr spcFirstLastPara="1" wrap="square" lIns="91425" tIns="91425" rIns="91425" bIns="91425" anchor="t" anchorCtr="0">
            <a:normAutofit/>
          </a:bodyPr>
          <a:lstStyle/>
          <a:p>
            <a:pPr marL="0" lvl="0" indent="0" algn="r" rtl="0">
              <a:lnSpc>
                <a:spcPct val="90000"/>
              </a:lnSpc>
              <a:spcBef>
                <a:spcPts val="0"/>
              </a:spcBef>
              <a:spcAft>
                <a:spcPts val="0"/>
              </a:spcAft>
              <a:buSzPts val="2200"/>
              <a:buNone/>
            </a:pPr>
            <a:r>
              <a:rPr lang="cs-CZ" sz="2000" i="1" dirty="0">
                <a:latin typeface="Calibri" panose="020F0502020204030204" pitchFamily="34" charset="0"/>
                <a:ea typeface="Avenir"/>
                <a:cs typeface="Calibri" panose="020F0502020204030204" pitchFamily="34" charset="0"/>
                <a:sym typeface="Avenir"/>
              </a:rPr>
              <a:t>Diecéze plzeňská</a:t>
            </a:r>
            <a:endParaRPr lang="cs-CZ" sz="2000" i="1" dirty="0">
              <a:solidFill>
                <a:srgbClr val="DE8F32"/>
              </a:solidFill>
              <a:latin typeface="Calibri" panose="020F0502020204030204" pitchFamily="34" charset="0"/>
              <a:ea typeface="Avenir"/>
              <a:cs typeface="Calibri" panose="020F0502020204030204" pitchFamily="34" charset="0"/>
              <a:sym typeface="Avenir"/>
            </a:endParaRPr>
          </a:p>
          <a:p>
            <a:pPr marL="0" lvl="0" indent="0" algn="r" rtl="0">
              <a:lnSpc>
                <a:spcPct val="90000"/>
              </a:lnSpc>
              <a:spcBef>
                <a:spcPts val="0"/>
              </a:spcBef>
              <a:spcAft>
                <a:spcPts val="0"/>
              </a:spcAft>
              <a:buSzPts val="2200"/>
              <a:buNone/>
            </a:pPr>
            <a:endParaRPr lang="cs-CZ" sz="2000" i="1" dirty="0">
              <a:latin typeface="Avenir"/>
              <a:sym typeface="Avenir"/>
            </a:endParaRPr>
          </a:p>
          <a:p>
            <a:pPr marL="0" lvl="0" indent="0" algn="r" rtl="0">
              <a:lnSpc>
                <a:spcPct val="90000"/>
              </a:lnSpc>
              <a:spcBef>
                <a:spcPts val="0"/>
              </a:spcBef>
              <a:spcAft>
                <a:spcPts val="0"/>
              </a:spcAft>
              <a:buSzPts val="2200"/>
              <a:buNone/>
            </a:pPr>
            <a:endParaRPr lang="cs-CZ" sz="2000" i="1" dirty="0">
              <a:latin typeface="Avenir"/>
              <a:sym typeface="Avenir"/>
            </a:endParaRPr>
          </a:p>
          <a:p>
            <a:pPr marL="0" lvl="0" indent="0" algn="r" rtl="0">
              <a:lnSpc>
                <a:spcPct val="90000"/>
              </a:lnSpc>
              <a:spcBef>
                <a:spcPts val="0"/>
              </a:spcBef>
              <a:spcAft>
                <a:spcPts val="0"/>
              </a:spcAft>
              <a:buSzPts val="2200"/>
              <a:buNone/>
            </a:pPr>
            <a:r>
              <a:rPr lang="cs-CZ" sz="1600" dirty="0">
                <a:latin typeface="Calibri" panose="020F0502020204030204" pitchFamily="34" charset="0"/>
                <a:cs typeface="Calibri" panose="020F0502020204030204" pitchFamily="34" charset="0"/>
                <a:sym typeface="Avenir"/>
              </a:rPr>
              <a:t>Vytvořeno na základě prezentace </a:t>
            </a:r>
            <a:br>
              <a:rPr lang="cs-CZ" sz="1600" dirty="0">
                <a:latin typeface="Calibri" panose="020F0502020204030204" pitchFamily="34" charset="0"/>
                <a:cs typeface="Calibri" panose="020F0502020204030204" pitchFamily="34" charset="0"/>
                <a:sym typeface="Avenir"/>
              </a:rPr>
            </a:br>
            <a:r>
              <a:rPr lang="cs-CZ" sz="1600" b="1" dirty="0" err="1">
                <a:latin typeface="Calibri" panose="020F0502020204030204" pitchFamily="34" charset="0"/>
                <a:cs typeface="Calibri" panose="020F0502020204030204" pitchFamily="34" charset="0"/>
                <a:sym typeface="Avenir"/>
              </a:rPr>
              <a:t>For</a:t>
            </a:r>
            <a:r>
              <a:rPr lang="cs-CZ" sz="1600" b="1" dirty="0">
                <a:latin typeface="Calibri" panose="020F0502020204030204" pitchFamily="34" charset="0"/>
                <a:cs typeface="Calibri" panose="020F0502020204030204" pitchFamily="34" charset="0"/>
                <a:sym typeface="Avenir"/>
              </a:rPr>
              <a:t> a </a:t>
            </a:r>
            <a:r>
              <a:rPr lang="cs-CZ" sz="1600" b="1" dirty="0" err="1">
                <a:latin typeface="Calibri" panose="020F0502020204030204" pitchFamily="34" charset="0"/>
                <a:cs typeface="Calibri" panose="020F0502020204030204" pitchFamily="34" charset="0"/>
                <a:sym typeface="Avenir"/>
              </a:rPr>
              <a:t>Synodal</a:t>
            </a:r>
            <a:r>
              <a:rPr lang="cs-CZ" sz="1600" b="1" dirty="0">
                <a:latin typeface="Calibri" panose="020F0502020204030204" pitchFamily="34" charset="0"/>
                <a:cs typeface="Calibri" panose="020F0502020204030204" pitchFamily="34" charset="0"/>
                <a:sym typeface="Avenir"/>
              </a:rPr>
              <a:t> Church: </a:t>
            </a:r>
            <a:r>
              <a:rPr lang="cs-CZ" sz="1600" b="1" dirty="0" err="1">
                <a:latin typeface="Calibri" panose="020F0502020204030204" pitchFamily="34" charset="0"/>
                <a:cs typeface="Calibri" panose="020F0502020204030204" pitchFamily="34" charset="0"/>
                <a:sym typeface="Avenir"/>
              </a:rPr>
              <a:t>Communion</a:t>
            </a:r>
            <a:r>
              <a:rPr lang="cs-CZ" sz="1600" b="1" dirty="0">
                <a:latin typeface="Calibri" panose="020F0502020204030204" pitchFamily="34" charset="0"/>
                <a:cs typeface="Calibri" panose="020F0502020204030204" pitchFamily="34" charset="0"/>
                <a:sym typeface="Avenir"/>
              </a:rPr>
              <a:t>, </a:t>
            </a:r>
            <a:r>
              <a:rPr lang="cs-CZ" sz="1600" b="1" dirty="0" err="1">
                <a:latin typeface="Calibri" panose="020F0502020204030204" pitchFamily="34" charset="0"/>
                <a:cs typeface="Calibri" panose="020F0502020204030204" pitchFamily="34" charset="0"/>
                <a:sym typeface="Avenir"/>
              </a:rPr>
              <a:t>Participation</a:t>
            </a:r>
            <a:r>
              <a:rPr lang="cs-CZ" sz="1600" b="1" dirty="0">
                <a:latin typeface="Calibri" panose="020F0502020204030204" pitchFamily="34" charset="0"/>
                <a:cs typeface="Calibri" panose="020F0502020204030204" pitchFamily="34" charset="0"/>
                <a:sym typeface="Avenir"/>
              </a:rPr>
              <a:t>, and </a:t>
            </a:r>
            <a:r>
              <a:rPr lang="cs-CZ" sz="1600" b="1" dirty="0" err="1">
                <a:latin typeface="Calibri" panose="020F0502020204030204" pitchFamily="34" charset="0"/>
                <a:cs typeface="Calibri" panose="020F0502020204030204" pitchFamily="34" charset="0"/>
                <a:sym typeface="Avenir"/>
              </a:rPr>
              <a:t>Mission</a:t>
            </a:r>
            <a:r>
              <a:rPr lang="cs-CZ" sz="1600" dirty="0">
                <a:latin typeface="Calibri" panose="020F0502020204030204" pitchFamily="34" charset="0"/>
                <a:cs typeface="Calibri" panose="020F0502020204030204" pitchFamily="34" charset="0"/>
                <a:sym typeface="Avenir"/>
              </a:rPr>
              <a:t>, </a:t>
            </a:r>
          </a:p>
          <a:p>
            <a:pPr marL="0" lvl="0" indent="0" algn="r" rtl="0">
              <a:lnSpc>
                <a:spcPct val="90000"/>
              </a:lnSpc>
              <a:spcBef>
                <a:spcPts val="0"/>
              </a:spcBef>
              <a:spcAft>
                <a:spcPts val="0"/>
              </a:spcAft>
              <a:buSzPts val="2200"/>
              <a:buNone/>
            </a:pPr>
            <a:r>
              <a:rPr lang="cs-CZ" sz="1600" dirty="0">
                <a:latin typeface="Calibri" panose="020F0502020204030204" pitchFamily="34" charset="0"/>
                <a:cs typeface="Calibri" panose="020F0502020204030204" pitchFamily="34" charset="0"/>
                <a:sym typeface="Avenir"/>
              </a:rPr>
              <a:t>General </a:t>
            </a:r>
            <a:r>
              <a:rPr lang="cs-CZ" sz="1600" dirty="0" err="1">
                <a:latin typeface="Calibri" panose="020F0502020204030204" pitchFamily="34" charset="0"/>
                <a:cs typeface="Calibri" panose="020F0502020204030204" pitchFamily="34" charset="0"/>
                <a:sym typeface="Avenir"/>
              </a:rPr>
              <a:t>Secretaritat</a:t>
            </a:r>
            <a:r>
              <a:rPr lang="cs-CZ" sz="1600" dirty="0">
                <a:latin typeface="Calibri" panose="020F0502020204030204" pitchFamily="34" charset="0"/>
                <a:cs typeface="Calibri" panose="020F0502020204030204" pitchFamily="34" charset="0"/>
                <a:sym typeface="Avenir"/>
              </a:rPr>
              <a:t> </a:t>
            </a:r>
            <a:r>
              <a:rPr lang="cs-CZ" sz="1600" dirty="0" err="1">
                <a:latin typeface="Calibri" panose="020F0502020204030204" pitchFamily="34" charset="0"/>
                <a:cs typeface="Calibri" panose="020F0502020204030204" pitchFamily="34" charset="0"/>
                <a:sym typeface="Avenir"/>
              </a:rPr>
              <a:t>of</a:t>
            </a:r>
            <a:r>
              <a:rPr lang="cs-CZ" sz="1600" dirty="0">
                <a:latin typeface="Calibri" panose="020F0502020204030204" pitchFamily="34" charset="0"/>
                <a:cs typeface="Calibri" panose="020F0502020204030204" pitchFamily="34" charset="0"/>
                <a:sym typeface="Avenir"/>
              </a:rPr>
              <a:t> the Synod </a:t>
            </a:r>
            <a:r>
              <a:rPr lang="cs-CZ" sz="1600" dirty="0" err="1">
                <a:latin typeface="Calibri" panose="020F0502020204030204" pitchFamily="34" charset="0"/>
                <a:cs typeface="Calibri" panose="020F0502020204030204" pitchFamily="34" charset="0"/>
                <a:sym typeface="Avenir"/>
              </a:rPr>
              <a:t>of</a:t>
            </a:r>
            <a:r>
              <a:rPr lang="cs-CZ" sz="1600" dirty="0">
                <a:latin typeface="Calibri" panose="020F0502020204030204" pitchFamily="34" charset="0"/>
                <a:cs typeface="Calibri" panose="020F0502020204030204" pitchFamily="34" charset="0"/>
                <a:sym typeface="Avenir"/>
              </a:rPr>
              <a:t> </a:t>
            </a:r>
            <a:r>
              <a:rPr lang="cs-CZ" sz="1600" dirty="0" err="1">
                <a:latin typeface="Calibri" panose="020F0502020204030204" pitchFamily="34" charset="0"/>
                <a:cs typeface="Calibri" panose="020F0502020204030204" pitchFamily="34" charset="0"/>
                <a:sym typeface="Avenir"/>
              </a:rPr>
              <a:t>Bishops</a:t>
            </a:r>
            <a:r>
              <a:rPr lang="cs-CZ" sz="1600" dirty="0">
                <a:latin typeface="Calibri" panose="020F0502020204030204" pitchFamily="34" charset="0"/>
                <a:cs typeface="Calibri" panose="020F0502020204030204" pitchFamily="34" charset="0"/>
                <a:sym typeface="Avenir"/>
              </a:rPr>
              <a:t>, </a:t>
            </a:r>
            <a:br>
              <a:rPr lang="cs-CZ" sz="1600" dirty="0">
                <a:latin typeface="Calibri" panose="020F0502020204030204" pitchFamily="34" charset="0"/>
                <a:cs typeface="Calibri" panose="020F0502020204030204" pitchFamily="34" charset="0"/>
                <a:sym typeface="Avenir"/>
              </a:rPr>
            </a:br>
            <a:r>
              <a:rPr lang="cs-CZ" sz="1600" dirty="0">
                <a:latin typeface="Calibri" panose="020F0502020204030204" pitchFamily="34" charset="0"/>
                <a:cs typeface="Calibri" panose="020F0502020204030204" pitchFamily="34" charset="0"/>
                <a:sym typeface="Avenir"/>
              </a:rPr>
              <a:t>dostupné na www.synod.va</a:t>
            </a:r>
            <a:endParaRPr lang="cs-CZ" sz="1400" dirty="0">
              <a:latin typeface="Calibri" panose="020F0502020204030204" pitchFamily="34" charset="0"/>
              <a:cs typeface="Calibri" panose="020F0502020204030204" pitchFamily="34" charset="0"/>
            </a:endParaRPr>
          </a:p>
          <a:p>
            <a:pPr marL="0" lvl="0" indent="0" algn="r" rtl="0">
              <a:lnSpc>
                <a:spcPct val="90000"/>
              </a:lnSpc>
              <a:spcBef>
                <a:spcPts val="0"/>
              </a:spcBef>
              <a:spcAft>
                <a:spcPts val="0"/>
              </a:spcAft>
              <a:buSzPts val="2200"/>
              <a:buNone/>
            </a:pPr>
            <a:endParaRPr dirty="0">
              <a:latin typeface="Calibri" panose="020F0502020204030204" pitchFamily="34" charset="0"/>
              <a:cs typeface="Calibri" panose="020F0502020204030204" pitchFamily="34" charset="0"/>
            </a:endParaRPr>
          </a:p>
          <a:p>
            <a:pPr marL="0" lvl="0" indent="0" algn="r" rtl="0">
              <a:lnSpc>
                <a:spcPct val="90000"/>
              </a:lnSpc>
              <a:spcBef>
                <a:spcPts val="0"/>
              </a:spcBef>
              <a:spcAft>
                <a:spcPts val="0"/>
              </a:spcAft>
              <a:buSzPts val="2200"/>
              <a:buNone/>
            </a:pPr>
            <a:endParaRPr sz="2000" dirty="0">
              <a:latin typeface="Avenir"/>
              <a:ea typeface="Avenir"/>
              <a:cs typeface="Avenir"/>
              <a:sym typeface="Aveni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9" descr="Screen Shot 2021-09-09 at 7.33.40 P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61077" y="0"/>
            <a:ext cx="5539744" cy="5143500"/>
          </a:xfrm>
          <a:prstGeom prst="rect">
            <a:avLst/>
          </a:prstGeom>
          <a:blipFill>
            <a:blip r:embed="rId4"/>
            <a:tile tx="0" ty="0" sx="100000" sy="100000" flip="none" algn="tl"/>
          </a:blipFill>
          <a:ln>
            <a:noFill/>
          </a:ln>
        </p:spPr>
      </p:pic>
      <p:sp>
        <p:nvSpPr>
          <p:cNvPr id="179" name="Google Shape;179;p9"/>
          <p:cNvSpPr txBox="1">
            <a:spLocks noGrp="1"/>
          </p:cNvSpPr>
          <p:nvPr>
            <p:ph type="body" idx="1"/>
          </p:nvPr>
        </p:nvSpPr>
        <p:spPr>
          <a:xfrm>
            <a:off x="254000" y="281354"/>
            <a:ext cx="4368800" cy="4037428"/>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cs-CZ" sz="3000" b="1" dirty="0">
                <a:solidFill>
                  <a:schemeClr val="dk1"/>
                </a:solidFill>
                <a:latin typeface="Calibri" panose="020F0502020204030204" pitchFamily="34" charset="0"/>
                <a:ea typeface="Avenir"/>
                <a:cs typeface="Calibri" panose="020F0502020204030204" pitchFamily="34" charset="0"/>
                <a:sym typeface="Avenir"/>
              </a:rPr>
              <a:t>SPOLEČENSTVÍ</a:t>
            </a:r>
            <a:r>
              <a:rPr lang="es-ES" sz="3000" b="1" dirty="0">
                <a:solidFill>
                  <a:schemeClr val="dk1"/>
                </a:solidFill>
                <a:latin typeface="Calibri" panose="020F0502020204030204" pitchFamily="34" charset="0"/>
                <a:ea typeface="Avenir"/>
                <a:cs typeface="Calibri" panose="020F0502020204030204" pitchFamily="34" charset="0"/>
                <a:sym typeface="Avenir"/>
              </a:rPr>
              <a:t> </a:t>
            </a:r>
            <a:endParaRPr lang="cs-CZ" sz="3000" b="1" dirty="0">
              <a:solidFill>
                <a:schemeClr val="dk1"/>
              </a:solidFill>
              <a:latin typeface="Calibri" panose="020F0502020204030204" pitchFamily="34" charset="0"/>
              <a:ea typeface="Avenir"/>
              <a:cs typeface="Calibri" panose="020F0502020204030204" pitchFamily="34" charset="0"/>
              <a:sym typeface="Avenir"/>
            </a:endParaRPr>
          </a:p>
          <a:p>
            <a:pPr marL="0" lvl="0" indent="0" algn="ctr" rtl="0">
              <a:lnSpc>
                <a:spcPct val="115000"/>
              </a:lnSpc>
              <a:spcBef>
                <a:spcPts val="0"/>
              </a:spcBef>
              <a:spcAft>
                <a:spcPts val="0"/>
              </a:spcAft>
              <a:buClr>
                <a:schemeClr val="dk1"/>
              </a:buClr>
              <a:buSzPts val="1100"/>
              <a:buFont typeface="Arial"/>
              <a:buNone/>
            </a:pPr>
            <a:r>
              <a:rPr lang="cs-CZ" sz="3000" b="1" dirty="0">
                <a:solidFill>
                  <a:schemeClr val="dk1"/>
                </a:solidFill>
                <a:latin typeface="Calibri" panose="020F0502020204030204" pitchFamily="34" charset="0"/>
                <a:ea typeface="Avenir"/>
                <a:cs typeface="Calibri" panose="020F0502020204030204" pitchFamily="34" charset="0"/>
                <a:sym typeface="Avenir"/>
              </a:rPr>
              <a:t>SPOLUÚČAST</a:t>
            </a:r>
            <a:r>
              <a:rPr lang="es-ES" sz="3000" b="1" dirty="0">
                <a:solidFill>
                  <a:schemeClr val="dk1"/>
                </a:solidFill>
                <a:latin typeface="Calibri" panose="020F0502020204030204" pitchFamily="34" charset="0"/>
                <a:ea typeface="Avenir"/>
                <a:cs typeface="Calibri" panose="020F0502020204030204" pitchFamily="34" charset="0"/>
                <a:sym typeface="Avenir"/>
              </a:rPr>
              <a:t> </a:t>
            </a:r>
            <a:br>
              <a:rPr lang="es-ES" sz="3000" b="1" dirty="0">
                <a:solidFill>
                  <a:schemeClr val="dk1"/>
                </a:solidFill>
                <a:latin typeface="Calibri" panose="020F0502020204030204" pitchFamily="34" charset="0"/>
                <a:ea typeface="Avenir"/>
                <a:cs typeface="Calibri" panose="020F0502020204030204" pitchFamily="34" charset="0"/>
                <a:sym typeface="Avenir"/>
              </a:rPr>
            </a:br>
            <a:r>
              <a:rPr lang="cs-CZ" sz="3000" b="1" dirty="0">
                <a:solidFill>
                  <a:schemeClr val="dk1"/>
                </a:solidFill>
                <a:latin typeface="Calibri" panose="020F0502020204030204" pitchFamily="34" charset="0"/>
                <a:ea typeface="Avenir"/>
                <a:cs typeface="Calibri" panose="020F0502020204030204" pitchFamily="34" charset="0"/>
                <a:sym typeface="Avenir"/>
              </a:rPr>
              <a:t>POSLÁNÍ</a:t>
            </a:r>
            <a:endParaRPr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Clr>
                <a:schemeClr val="dk1"/>
              </a:buClr>
              <a:buSzPts val="1100"/>
              <a:buFont typeface="Arial"/>
              <a:buNone/>
            </a:pPr>
            <a:r>
              <a:rPr lang="es-ES" sz="3000" dirty="0">
                <a:solidFill>
                  <a:schemeClr val="dk1"/>
                </a:solidFill>
                <a:latin typeface="Calibri" panose="020F0502020204030204" pitchFamily="34" charset="0"/>
                <a:ea typeface="Avenir"/>
                <a:cs typeface="Calibri" panose="020F0502020204030204" pitchFamily="34" charset="0"/>
                <a:sym typeface="Avenir"/>
              </a:rPr>
              <a:t>– </a:t>
            </a:r>
            <a:br>
              <a:rPr lang="es-ES" sz="3000" dirty="0">
                <a:solidFill>
                  <a:schemeClr val="dk1"/>
                </a:solidFill>
                <a:latin typeface="Calibri" panose="020F0502020204030204" pitchFamily="34" charset="0"/>
                <a:ea typeface="Avenir"/>
                <a:cs typeface="Calibri" panose="020F0502020204030204" pitchFamily="34" charset="0"/>
                <a:sym typeface="Avenir"/>
              </a:rPr>
            </a:br>
            <a:r>
              <a:rPr lang="cs-CZ" sz="3000" dirty="0">
                <a:solidFill>
                  <a:schemeClr val="dk1"/>
                </a:solidFill>
                <a:latin typeface="Calibri" panose="020F0502020204030204" pitchFamily="34" charset="0"/>
                <a:ea typeface="Avenir"/>
                <a:cs typeface="Calibri" panose="020F0502020204030204" pitchFamily="34" charset="0"/>
                <a:sym typeface="Avenir"/>
              </a:rPr>
              <a:t>Tři</a:t>
            </a:r>
            <a:r>
              <a:rPr lang="es-ES" sz="3000" dirty="0">
                <a:solidFill>
                  <a:schemeClr val="dk1"/>
                </a:solidFill>
                <a:latin typeface="Calibri" panose="020F0502020204030204" pitchFamily="34" charset="0"/>
                <a:ea typeface="Avenir"/>
                <a:cs typeface="Calibri" panose="020F0502020204030204" pitchFamily="34" charset="0"/>
                <a:sym typeface="Avenir"/>
              </a:rPr>
              <a:t> </a:t>
            </a:r>
            <a:r>
              <a:rPr lang="cs-CZ" sz="3000" dirty="0">
                <a:solidFill>
                  <a:schemeClr val="dk1"/>
                </a:solidFill>
                <a:latin typeface="Calibri" panose="020F0502020204030204" pitchFamily="34" charset="0"/>
                <a:ea typeface="Avenir"/>
                <a:cs typeface="Calibri" panose="020F0502020204030204" pitchFamily="34" charset="0"/>
                <a:sym typeface="Avenir"/>
              </a:rPr>
              <a:t>nezbytné klíče</a:t>
            </a:r>
            <a:endParaRPr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Clr>
                <a:schemeClr val="dk1"/>
              </a:buClr>
              <a:buSzPts val="1100"/>
              <a:buFont typeface="Arial"/>
              <a:buNone/>
            </a:pPr>
            <a:r>
              <a:rPr lang="cs-CZ" sz="3000" dirty="0">
                <a:solidFill>
                  <a:schemeClr val="dk1"/>
                </a:solidFill>
                <a:latin typeface="Calibri" panose="020F0502020204030204" pitchFamily="34" charset="0"/>
                <a:ea typeface="Avenir"/>
                <a:cs typeface="Calibri" panose="020F0502020204030204" pitchFamily="34" charset="0"/>
                <a:sym typeface="Avenir"/>
              </a:rPr>
              <a:t>k srdci</a:t>
            </a:r>
            <a:r>
              <a:rPr lang="es-ES" sz="3000" dirty="0">
                <a:solidFill>
                  <a:schemeClr val="dk1"/>
                </a:solidFill>
                <a:latin typeface="Calibri" panose="020F0502020204030204" pitchFamily="34" charset="0"/>
                <a:ea typeface="Avenir"/>
                <a:cs typeface="Calibri" panose="020F0502020204030204" pitchFamily="34" charset="0"/>
                <a:sym typeface="Avenir"/>
              </a:rPr>
              <a:t/>
            </a:r>
            <a:br>
              <a:rPr lang="es-ES" sz="3000" dirty="0">
                <a:solidFill>
                  <a:schemeClr val="dk1"/>
                </a:solidFill>
                <a:latin typeface="Calibri" panose="020F0502020204030204" pitchFamily="34" charset="0"/>
                <a:ea typeface="Avenir"/>
                <a:cs typeface="Calibri" panose="020F0502020204030204" pitchFamily="34" charset="0"/>
                <a:sym typeface="Avenir"/>
              </a:rPr>
            </a:br>
            <a:r>
              <a:rPr lang="cs-CZ" sz="3000" dirty="0">
                <a:solidFill>
                  <a:schemeClr val="dk1"/>
                </a:solidFill>
                <a:latin typeface="Calibri" panose="020F0502020204030204" pitchFamily="34" charset="0"/>
                <a:ea typeface="Avenir"/>
                <a:cs typeface="Calibri" panose="020F0502020204030204" pitchFamily="34" charset="0"/>
                <a:sym typeface="Avenir"/>
              </a:rPr>
              <a:t>synodální církve</a:t>
            </a:r>
            <a:endParaRPr sz="3000" dirty="0">
              <a:latin typeface="Calibri" panose="020F0502020204030204" pitchFamily="34" charset="0"/>
              <a:ea typeface="Avenir"/>
              <a:cs typeface="Calibri" panose="020F0502020204030204" pitchFamily="34" charset="0"/>
              <a:sym typeface="Avenir"/>
            </a:endParaRPr>
          </a:p>
        </p:txBody>
      </p:sp>
      <p:sp>
        <p:nvSpPr>
          <p:cNvPr id="180" name="Google Shape;180;p9"/>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10</a:t>
            </a:fld>
            <a:endParaRPr dirty="0"/>
          </a:p>
        </p:txBody>
      </p:sp>
      <p:cxnSp>
        <p:nvCxnSpPr>
          <p:cNvPr id="181" name="Google Shape;181;p9"/>
          <p:cNvCxnSpPr>
            <a:cxnSpLocks/>
          </p:cNvCxnSpPr>
          <p:nvPr/>
        </p:nvCxnSpPr>
        <p:spPr>
          <a:xfrm>
            <a:off x="1252804" y="4231596"/>
            <a:ext cx="2397652" cy="0"/>
          </a:xfrm>
          <a:prstGeom prst="straightConnector1">
            <a:avLst/>
          </a:prstGeom>
          <a:noFill/>
          <a:ln w="28575" cap="flat" cmpd="sng">
            <a:solidFill>
              <a:srgbClr val="DE8F32"/>
            </a:solidFill>
            <a:prstDash val="dot"/>
            <a:round/>
            <a:headEnd type="none" w="sm" len="sm"/>
            <a:tailEnd type="none" w="sm" len="sm"/>
          </a:ln>
        </p:spPr>
      </p:cxnSp>
      <p:sp>
        <p:nvSpPr>
          <p:cNvPr id="4" name="TextovéPole 3">
            <a:extLst>
              <a:ext uri="{FF2B5EF4-FFF2-40B4-BE49-F238E27FC236}">
                <a16:creationId xmlns:a16="http://schemas.microsoft.com/office/drawing/2014/main" id="{FCDEE244-C884-4468-BBBE-F998F424701F}"/>
              </a:ext>
            </a:extLst>
          </p:cNvPr>
          <p:cNvSpPr txBox="1"/>
          <p:nvPr/>
        </p:nvSpPr>
        <p:spPr>
          <a:xfrm rot="5400000">
            <a:off x="5980514" y="3662321"/>
            <a:ext cx="967097" cy="171458"/>
          </a:xfrm>
          <a:prstGeom prst="rect">
            <a:avLst/>
          </a:prstGeom>
          <a:solidFill>
            <a:schemeClr val="bg1"/>
          </a:solidFill>
        </p:spPr>
        <p:txBody>
          <a:bodyPr wrap="square" lIns="0" tIns="0" rIns="0" bIns="0" rtlCol="0">
            <a:spAutoFit/>
          </a:bodyPr>
          <a:lstStyle/>
          <a:p>
            <a:pPr algn="ctr"/>
            <a:endParaRPr lang="cs-CZ" b="1" dirty="0"/>
          </a:p>
        </p:txBody>
      </p:sp>
      <p:sp>
        <p:nvSpPr>
          <p:cNvPr id="9" name="TextovéPole 8">
            <a:extLst>
              <a:ext uri="{FF2B5EF4-FFF2-40B4-BE49-F238E27FC236}">
                <a16:creationId xmlns:a16="http://schemas.microsoft.com/office/drawing/2014/main" id="{D02293D8-5277-44A9-A3CD-19C31D259845}"/>
              </a:ext>
            </a:extLst>
          </p:cNvPr>
          <p:cNvSpPr txBox="1"/>
          <p:nvPr/>
        </p:nvSpPr>
        <p:spPr>
          <a:xfrm rot="19727069">
            <a:off x="7302406" y="1122009"/>
            <a:ext cx="1110497" cy="169277"/>
          </a:xfrm>
          <a:prstGeom prst="rect">
            <a:avLst/>
          </a:prstGeom>
          <a:solidFill>
            <a:schemeClr val="bg1"/>
          </a:solidFill>
        </p:spPr>
        <p:txBody>
          <a:bodyPr wrap="square" lIns="0" tIns="0" rIns="0" bIns="0" rtlCol="0">
            <a:spAutoFit/>
          </a:bodyPr>
          <a:lstStyle/>
          <a:p>
            <a:pPr algn="ctr"/>
            <a:r>
              <a:rPr lang="cs-CZ" sz="1100" b="1" dirty="0"/>
              <a:t>SPOLEČENSTVÍ</a:t>
            </a:r>
            <a:endParaRPr lang="cs-CZ" b="1" dirty="0"/>
          </a:p>
        </p:txBody>
      </p:sp>
      <p:sp>
        <p:nvSpPr>
          <p:cNvPr id="10" name="TextovéPole 9">
            <a:extLst>
              <a:ext uri="{FF2B5EF4-FFF2-40B4-BE49-F238E27FC236}">
                <a16:creationId xmlns:a16="http://schemas.microsoft.com/office/drawing/2014/main" id="{C410D434-24F4-4870-BE86-710DDB125F0E}"/>
              </a:ext>
            </a:extLst>
          </p:cNvPr>
          <p:cNvSpPr txBox="1"/>
          <p:nvPr/>
        </p:nvSpPr>
        <p:spPr>
          <a:xfrm rot="1909439">
            <a:off x="4222085" y="1050157"/>
            <a:ext cx="909657" cy="215444"/>
          </a:xfrm>
          <a:prstGeom prst="rect">
            <a:avLst/>
          </a:prstGeom>
          <a:solidFill>
            <a:schemeClr val="bg1"/>
          </a:solidFill>
        </p:spPr>
        <p:txBody>
          <a:bodyPr wrap="square" lIns="0" tIns="0" rIns="0" bIns="0" rtlCol="0">
            <a:spAutoFit/>
          </a:bodyPr>
          <a:lstStyle/>
          <a:p>
            <a:pPr algn="ctr"/>
            <a:endParaRPr lang="cs-CZ" b="1" dirty="0"/>
          </a:p>
        </p:txBody>
      </p:sp>
      <p:sp>
        <p:nvSpPr>
          <p:cNvPr id="11" name="TextovéPole 10">
            <a:extLst>
              <a:ext uri="{FF2B5EF4-FFF2-40B4-BE49-F238E27FC236}">
                <a16:creationId xmlns:a16="http://schemas.microsoft.com/office/drawing/2014/main" id="{F84254AB-96AF-43F2-9409-21930CB2C362}"/>
              </a:ext>
            </a:extLst>
          </p:cNvPr>
          <p:cNvSpPr txBox="1"/>
          <p:nvPr/>
        </p:nvSpPr>
        <p:spPr>
          <a:xfrm rot="5400000">
            <a:off x="5630800" y="3643733"/>
            <a:ext cx="1004267" cy="171459"/>
          </a:xfrm>
          <a:prstGeom prst="rect">
            <a:avLst/>
          </a:prstGeom>
          <a:solidFill>
            <a:schemeClr val="bg1"/>
          </a:solidFill>
        </p:spPr>
        <p:txBody>
          <a:bodyPr wrap="square" lIns="0" tIns="0" rIns="0" bIns="0" rtlCol="0">
            <a:spAutoFit/>
          </a:bodyPr>
          <a:lstStyle/>
          <a:p>
            <a:pPr algn="ctr"/>
            <a:r>
              <a:rPr lang="cs-CZ" sz="1100" b="1" dirty="0"/>
              <a:t>SPOLUÚČAST</a:t>
            </a:r>
            <a:endParaRPr lang="cs-CZ" b="1" dirty="0"/>
          </a:p>
        </p:txBody>
      </p:sp>
      <p:sp>
        <p:nvSpPr>
          <p:cNvPr id="12" name="TextovéPole 11">
            <a:extLst>
              <a:ext uri="{FF2B5EF4-FFF2-40B4-BE49-F238E27FC236}">
                <a16:creationId xmlns:a16="http://schemas.microsoft.com/office/drawing/2014/main" id="{645B2F16-B765-4B6D-8A64-9FB945FC588A}"/>
              </a:ext>
            </a:extLst>
          </p:cNvPr>
          <p:cNvSpPr txBox="1"/>
          <p:nvPr/>
        </p:nvSpPr>
        <p:spPr>
          <a:xfrm rot="1909439">
            <a:off x="4433059" y="806447"/>
            <a:ext cx="909657" cy="170613"/>
          </a:xfrm>
          <a:prstGeom prst="rect">
            <a:avLst/>
          </a:prstGeom>
          <a:solidFill>
            <a:schemeClr val="bg1"/>
          </a:solidFill>
        </p:spPr>
        <p:txBody>
          <a:bodyPr wrap="square" lIns="0" tIns="0" rIns="0" bIns="0" rtlCol="0">
            <a:spAutoFit/>
          </a:bodyPr>
          <a:lstStyle/>
          <a:p>
            <a:pPr algn="ctr"/>
            <a:r>
              <a:rPr lang="cs-CZ" sz="1100" b="1" dirty="0"/>
              <a:t>POSLÁNÍ</a:t>
            </a:r>
            <a:endParaRPr lang="cs-CZ" b="1" dirty="0"/>
          </a:p>
        </p:txBody>
      </p:sp>
      <p:sp>
        <p:nvSpPr>
          <p:cNvPr id="13" name="TextovéPole 12">
            <a:extLst>
              <a:ext uri="{FF2B5EF4-FFF2-40B4-BE49-F238E27FC236}">
                <a16:creationId xmlns:a16="http://schemas.microsoft.com/office/drawing/2014/main" id="{BB8ABDD7-0913-48CD-BA0F-E56C1476D33C}"/>
              </a:ext>
            </a:extLst>
          </p:cNvPr>
          <p:cNvSpPr txBox="1"/>
          <p:nvPr/>
        </p:nvSpPr>
        <p:spPr>
          <a:xfrm rot="19727069">
            <a:off x="7245319" y="772217"/>
            <a:ext cx="906736" cy="239077"/>
          </a:xfrm>
          <a:prstGeom prst="rect">
            <a:avLst/>
          </a:prstGeom>
          <a:solidFill>
            <a:schemeClr val="bg1"/>
          </a:solidFill>
        </p:spPr>
        <p:txBody>
          <a:bodyPr wrap="square" lIns="0" tIns="0" rIns="0" bIns="0" rtlCol="0">
            <a:spAutoFit/>
          </a:bodyPr>
          <a:lstStyle/>
          <a:p>
            <a:pPr algn="ctr"/>
            <a:endParaRPr lang="cs-CZ" b="1" dirty="0"/>
          </a:p>
        </p:txBody>
      </p:sp>
      <p:sp>
        <p:nvSpPr>
          <p:cNvPr id="14" name="TextovéPole 13">
            <a:extLst>
              <a:ext uri="{FF2B5EF4-FFF2-40B4-BE49-F238E27FC236}">
                <a16:creationId xmlns:a16="http://schemas.microsoft.com/office/drawing/2014/main" id="{2B1397EB-DB3A-417D-A5C1-DA808676FD22}"/>
              </a:ext>
            </a:extLst>
          </p:cNvPr>
          <p:cNvSpPr txBox="1"/>
          <p:nvPr/>
        </p:nvSpPr>
        <p:spPr>
          <a:xfrm>
            <a:off x="5478967" y="1608394"/>
            <a:ext cx="1590907" cy="615553"/>
          </a:xfrm>
          <a:prstGeom prst="rect">
            <a:avLst/>
          </a:prstGeom>
          <a:solidFill>
            <a:schemeClr val="bg1"/>
          </a:solidFill>
        </p:spPr>
        <p:txBody>
          <a:bodyPr wrap="square" lIns="0" tIns="0" rIns="0" bIns="0" rtlCol="0">
            <a:spAutoFit/>
          </a:bodyPr>
          <a:lstStyle/>
          <a:p>
            <a:pPr algn="ctr"/>
            <a:r>
              <a:rPr lang="cs-CZ" sz="2000" b="1" dirty="0"/>
              <a:t>Za církev synodální</a:t>
            </a:r>
            <a:endParaRPr lang="cs-CZ"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185"/>
        <p:cNvGrpSpPr/>
        <p:nvPr/>
      </p:nvGrpSpPr>
      <p:grpSpPr>
        <a:xfrm>
          <a:off x="0" y="0"/>
          <a:ext cx="0" cy="0"/>
          <a:chOff x="0" y="0"/>
          <a:chExt cx="0" cy="0"/>
        </a:xfrm>
      </p:grpSpPr>
      <p:sp>
        <p:nvSpPr>
          <p:cNvPr id="186" name="Google Shape;186;p10"/>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11</a:t>
            </a:fld>
            <a:endParaRPr dirty="0"/>
          </a:p>
        </p:txBody>
      </p:sp>
      <p:pic>
        <p:nvPicPr>
          <p:cNvPr id="187" name="Google Shape;187;p10" descr="C:\Users\nathalie.becquart\Desktop\Synodes\Photos synode\IMG-20181016-WA000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84638" y="31532"/>
            <a:ext cx="6214348" cy="46607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cs-CZ" sz="3200" dirty="0">
                <a:latin typeface="Calibri" panose="020F0502020204030204" pitchFamily="34" charset="0"/>
                <a:ea typeface="Avenir"/>
                <a:cs typeface="Calibri" panose="020F0502020204030204" pitchFamily="34" charset="0"/>
                <a:sym typeface="Avenir"/>
              </a:rPr>
              <a:t>Od události k procesu</a:t>
            </a:r>
            <a:endParaRPr sz="3200" dirty="0">
              <a:latin typeface="Calibri" panose="020F0502020204030204" pitchFamily="34" charset="0"/>
              <a:ea typeface="Avenir"/>
              <a:cs typeface="Calibri" panose="020F0502020204030204" pitchFamily="34" charset="0"/>
              <a:sym typeface="Avenir"/>
            </a:endParaRPr>
          </a:p>
        </p:txBody>
      </p:sp>
      <p:sp>
        <p:nvSpPr>
          <p:cNvPr id="193" name="Google Shape;193;p11"/>
          <p:cNvSpPr txBox="1">
            <a:spLocks noGrp="1"/>
          </p:cNvSpPr>
          <p:nvPr>
            <p:ph type="body" idx="1"/>
          </p:nvPr>
        </p:nvSpPr>
        <p:spPr>
          <a:xfrm>
            <a:off x="868868" y="1152475"/>
            <a:ext cx="7963432" cy="3416400"/>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SzPts val="1200"/>
              <a:buFont typeface="Noto Sans Symbols"/>
              <a:buChar char="⮚"/>
            </a:pPr>
            <a:r>
              <a:rPr lang="cs-CZ" sz="2200" dirty="0">
                <a:latin typeface="Calibri" panose="020F0502020204030204" pitchFamily="34" charset="0"/>
                <a:ea typeface="Avenir"/>
                <a:cs typeface="Calibri" panose="020F0502020204030204" pitchFamily="34" charset="0"/>
                <a:sym typeface="Avenir"/>
              </a:rPr>
              <a:t>Co je nového v</a:t>
            </a:r>
            <a:r>
              <a:rPr lang="es-ES" sz="2200" dirty="0">
                <a:latin typeface="Calibri" panose="020F0502020204030204" pitchFamily="34" charset="0"/>
                <a:ea typeface="Avenir"/>
                <a:cs typeface="Calibri" panose="020F0502020204030204" pitchFamily="34" charset="0"/>
                <a:sym typeface="Avenir"/>
              </a:rPr>
              <a:t> </a:t>
            </a:r>
            <a:r>
              <a:rPr lang="es-ES" sz="2200" i="1" dirty="0">
                <a:latin typeface="Calibri" panose="020F0502020204030204" pitchFamily="34" charset="0"/>
                <a:ea typeface="Avenir"/>
                <a:cs typeface="Calibri" panose="020F0502020204030204" pitchFamily="34" charset="0"/>
                <a:sym typeface="Avenir"/>
              </a:rPr>
              <a:t>Episcopalis Communio</a:t>
            </a:r>
            <a:r>
              <a:rPr lang="cs-CZ" sz="2200" dirty="0">
                <a:latin typeface="Calibri" panose="020F0502020204030204" pitchFamily="34" charset="0"/>
                <a:ea typeface="Avenir"/>
                <a:cs typeface="Calibri" panose="020F0502020204030204" pitchFamily="34" charset="0"/>
                <a:sym typeface="Avenir"/>
              </a:rPr>
              <a:t> (Apoštolská konstituce papeže Františka z 15. září 2018 o Synodě biskupů)</a:t>
            </a:r>
            <a:endParaRPr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200"/>
              <a:buNone/>
            </a:pPr>
            <a:endParaRPr sz="2200" dirty="0">
              <a:latin typeface="Calibri" panose="020F0502020204030204" pitchFamily="34" charset="0"/>
              <a:ea typeface="Avenir"/>
              <a:cs typeface="Calibri" panose="020F0502020204030204" pitchFamily="34" charset="0"/>
              <a:sym typeface="Avenir"/>
            </a:endParaRPr>
          </a:p>
          <a:p>
            <a:pPr marL="82550" lvl="0" indent="0" algn="l" rtl="0">
              <a:lnSpc>
                <a:spcPct val="115000"/>
              </a:lnSpc>
              <a:spcBef>
                <a:spcPts val="0"/>
              </a:spcBef>
              <a:spcAft>
                <a:spcPts val="0"/>
              </a:spcAft>
              <a:buSzPts val="1200"/>
              <a:buNone/>
            </a:pPr>
            <a:r>
              <a:rPr lang="cs-CZ" sz="2200" dirty="0">
                <a:latin typeface="Calibri" panose="020F0502020204030204" pitchFamily="34" charset="0"/>
                <a:ea typeface="Avenir"/>
                <a:cs typeface="Calibri" panose="020F0502020204030204" pitchFamily="34" charset="0"/>
                <a:sym typeface="Avenir"/>
              </a:rPr>
              <a:t>Článek</a:t>
            </a:r>
            <a:r>
              <a:rPr lang="es-ES" sz="2200" dirty="0">
                <a:latin typeface="Calibri" panose="020F0502020204030204" pitchFamily="34" charset="0"/>
                <a:ea typeface="Avenir"/>
                <a:cs typeface="Calibri" panose="020F0502020204030204" pitchFamily="34" charset="0"/>
                <a:sym typeface="Avenir"/>
              </a:rPr>
              <a:t> 4: </a:t>
            </a:r>
            <a:r>
              <a:rPr lang="cs-CZ" sz="2200" i="1" dirty="0">
                <a:latin typeface="Calibri" panose="020F0502020204030204" pitchFamily="34" charset="0"/>
                <a:ea typeface="Avenir"/>
                <a:cs typeface="Calibri" panose="020F0502020204030204" pitchFamily="34" charset="0"/>
                <a:sym typeface="Avenir"/>
              </a:rPr>
              <a:t>Fáze synodálního shromáždění</a:t>
            </a:r>
            <a:endParaRPr sz="2200" dirty="0">
              <a:latin typeface="Calibri" panose="020F0502020204030204" pitchFamily="34" charset="0"/>
              <a:ea typeface="Avenir"/>
              <a:cs typeface="Calibri" panose="020F0502020204030204" pitchFamily="34" charset="0"/>
              <a:sym typeface="Avenir"/>
            </a:endParaRPr>
          </a:p>
          <a:p>
            <a:pPr marL="82550" lvl="0" indent="0" algn="l" rtl="0">
              <a:lnSpc>
                <a:spcPct val="115000"/>
              </a:lnSpc>
              <a:spcBef>
                <a:spcPts val="0"/>
              </a:spcBef>
              <a:spcAft>
                <a:spcPts val="0"/>
              </a:spcAft>
              <a:buSzPts val="1200"/>
              <a:buNone/>
            </a:pPr>
            <a:r>
              <a:rPr lang="cs-CZ" sz="2200" dirty="0">
                <a:latin typeface="Calibri" panose="020F0502020204030204" pitchFamily="34" charset="0"/>
                <a:ea typeface="Avenir"/>
                <a:cs typeface="Calibri" panose="020F0502020204030204" pitchFamily="34" charset="0"/>
                <a:sym typeface="Avenir"/>
              </a:rPr>
              <a:t>Každé synodální shromáždění zahrnuje tři na sebe navazující fáze</a:t>
            </a:r>
            <a:r>
              <a:rPr lang="es-ES" sz="2200" dirty="0">
                <a:latin typeface="Calibri" panose="020F0502020204030204" pitchFamily="34" charset="0"/>
                <a:ea typeface="Avenir"/>
                <a:cs typeface="Calibri" panose="020F0502020204030204" pitchFamily="34" charset="0"/>
                <a:sym typeface="Avenir"/>
              </a:rPr>
              <a:t>: </a:t>
            </a:r>
            <a:endParaRPr dirty="0">
              <a:latin typeface="Calibri" panose="020F0502020204030204" pitchFamily="34" charset="0"/>
              <a:cs typeface="Calibri" panose="020F0502020204030204" pitchFamily="34" charset="0"/>
            </a:endParaRPr>
          </a:p>
          <a:p>
            <a:pPr marL="596900" lvl="0" indent="-514350" algn="l" rtl="0">
              <a:lnSpc>
                <a:spcPct val="115000"/>
              </a:lnSpc>
              <a:spcBef>
                <a:spcPts val="0"/>
              </a:spcBef>
              <a:spcAft>
                <a:spcPts val="0"/>
              </a:spcAft>
              <a:buSzPts val="1200"/>
              <a:buFont typeface="Arial"/>
              <a:buAutoNum type="arabicPeriod"/>
            </a:pPr>
            <a:r>
              <a:rPr lang="cs-CZ" sz="2200" dirty="0">
                <a:latin typeface="Calibri" panose="020F0502020204030204" pitchFamily="34" charset="0"/>
                <a:ea typeface="Avenir"/>
                <a:cs typeface="Calibri" panose="020F0502020204030204" pitchFamily="34" charset="0"/>
                <a:sym typeface="Avenir"/>
              </a:rPr>
              <a:t>Přípravná fáze</a:t>
            </a:r>
            <a:endParaRPr dirty="0">
              <a:latin typeface="Calibri" panose="020F0502020204030204" pitchFamily="34" charset="0"/>
              <a:cs typeface="Calibri" panose="020F0502020204030204" pitchFamily="34" charset="0"/>
            </a:endParaRPr>
          </a:p>
          <a:p>
            <a:pPr marL="596900" lvl="0" indent="-514350" algn="l" rtl="0">
              <a:lnSpc>
                <a:spcPct val="115000"/>
              </a:lnSpc>
              <a:spcBef>
                <a:spcPts val="0"/>
              </a:spcBef>
              <a:spcAft>
                <a:spcPts val="0"/>
              </a:spcAft>
              <a:buSzPts val="1200"/>
              <a:buFont typeface="Arial"/>
              <a:buAutoNum type="arabicPeriod"/>
            </a:pPr>
            <a:r>
              <a:rPr lang="cs-CZ" sz="2200" dirty="0">
                <a:latin typeface="Calibri" panose="020F0502020204030204" pitchFamily="34" charset="0"/>
                <a:ea typeface="Avenir"/>
                <a:cs typeface="Calibri" panose="020F0502020204030204" pitchFamily="34" charset="0"/>
                <a:sym typeface="Avenir"/>
              </a:rPr>
              <a:t>Fáze vlastního jednání </a:t>
            </a:r>
            <a:r>
              <a:rPr lang="es-ES" sz="2200" dirty="0">
                <a:latin typeface="Calibri" panose="020F0502020204030204" pitchFamily="34" charset="0"/>
                <a:ea typeface="Avenir"/>
                <a:cs typeface="Calibri" panose="020F0502020204030204" pitchFamily="34" charset="0"/>
                <a:sym typeface="Avenir"/>
              </a:rPr>
              <a:t>(</a:t>
            </a:r>
            <a:r>
              <a:rPr lang="cs-CZ" sz="2200" dirty="0">
                <a:latin typeface="Calibri" panose="020F0502020204030204" pitchFamily="34" charset="0"/>
                <a:ea typeface="Avenir"/>
                <a:cs typeface="Calibri" panose="020F0502020204030204" pitchFamily="34" charset="0"/>
                <a:sym typeface="Avenir"/>
              </a:rPr>
              <a:t>také označovaná jako fáze slavení</a:t>
            </a:r>
            <a:r>
              <a:rPr lang="es-ES" sz="2200" dirty="0">
                <a:latin typeface="Calibri" panose="020F0502020204030204" pitchFamily="34" charset="0"/>
                <a:ea typeface="Avenir"/>
                <a:cs typeface="Calibri" panose="020F0502020204030204" pitchFamily="34" charset="0"/>
                <a:sym typeface="Avenir"/>
              </a:rPr>
              <a:t>)</a:t>
            </a:r>
            <a:endParaRPr dirty="0">
              <a:latin typeface="Calibri" panose="020F0502020204030204" pitchFamily="34" charset="0"/>
              <a:cs typeface="Calibri" panose="020F0502020204030204" pitchFamily="34" charset="0"/>
            </a:endParaRPr>
          </a:p>
          <a:p>
            <a:pPr marL="596900" lvl="0" indent="-514350" algn="l" rtl="0">
              <a:lnSpc>
                <a:spcPct val="115000"/>
              </a:lnSpc>
              <a:spcBef>
                <a:spcPts val="0"/>
              </a:spcBef>
              <a:spcAft>
                <a:spcPts val="0"/>
              </a:spcAft>
              <a:buSzPts val="1200"/>
              <a:buFont typeface="Arial"/>
              <a:buAutoNum type="arabicPeriod"/>
            </a:pPr>
            <a:r>
              <a:rPr lang="cs-CZ" sz="2200" dirty="0">
                <a:latin typeface="Calibri" panose="020F0502020204030204" pitchFamily="34" charset="0"/>
                <a:ea typeface="Avenir"/>
                <a:cs typeface="Calibri" panose="020F0502020204030204" pitchFamily="34" charset="0"/>
                <a:sym typeface="Avenir"/>
              </a:rPr>
              <a:t>Implementační fáze</a:t>
            </a:r>
            <a:endParaRPr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200"/>
              <a:buNone/>
            </a:pPr>
            <a:endParaRPr dirty="0"/>
          </a:p>
        </p:txBody>
      </p:sp>
      <p:sp>
        <p:nvSpPr>
          <p:cNvPr id="4" name="Google Shape;135;p3">
            <a:extLst>
              <a:ext uri="{FF2B5EF4-FFF2-40B4-BE49-F238E27FC236}">
                <a16:creationId xmlns:a16="http://schemas.microsoft.com/office/drawing/2014/main" id="{D6CAAE3A-C965-494B-A1BB-ED6E810037E6}"/>
              </a:ext>
            </a:extLst>
          </p:cNvPr>
          <p:cNvSpPr txBox="1">
            <a:spLocks noGrp="1"/>
          </p:cNvSpPr>
          <p:nvPr>
            <p:ph type="sldNum" idx="12"/>
          </p:nvPr>
        </p:nvSpPr>
        <p:spPr>
          <a:xfrm>
            <a:off x="8484338" y="4710650"/>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sz="800"/>
              <a:t>12</a:t>
            </a:fld>
            <a:endParaRPr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301321" y="406180"/>
            <a:ext cx="8842679" cy="6534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sz="2700" i="1" dirty="0">
                <a:latin typeface="Calibri" panose="020F0502020204030204" pitchFamily="34" charset="0"/>
                <a:ea typeface="Avenir"/>
                <a:cs typeface="Calibri" panose="020F0502020204030204" pitchFamily="34" charset="0"/>
                <a:sym typeface="Avenir"/>
              </a:rPr>
              <a:t>Episcopalis Communio </a:t>
            </a:r>
            <a:r>
              <a:rPr lang="cs-CZ" sz="2700" dirty="0">
                <a:latin typeface="Calibri" panose="020F0502020204030204" pitchFamily="34" charset="0"/>
                <a:ea typeface="Avenir"/>
                <a:cs typeface="Calibri" panose="020F0502020204030204" pitchFamily="34" charset="0"/>
                <a:sym typeface="Avenir"/>
              </a:rPr>
              <a:t>zdůrazňuje lokální fázi</a:t>
            </a:r>
            <a:endParaRPr sz="2700" dirty="0">
              <a:latin typeface="Calibri" panose="020F0502020204030204" pitchFamily="34" charset="0"/>
              <a:ea typeface="Avenir"/>
              <a:cs typeface="Calibri" panose="020F0502020204030204" pitchFamily="34" charset="0"/>
              <a:sym typeface="Avenir"/>
            </a:endParaRPr>
          </a:p>
        </p:txBody>
      </p:sp>
      <p:sp>
        <p:nvSpPr>
          <p:cNvPr id="200" name="Google Shape;200;p12"/>
          <p:cNvSpPr txBox="1">
            <a:spLocks noGrp="1"/>
          </p:cNvSpPr>
          <p:nvPr>
            <p:ph type="body" idx="1"/>
          </p:nvPr>
        </p:nvSpPr>
        <p:spPr>
          <a:xfrm>
            <a:off x="899592" y="1059582"/>
            <a:ext cx="8023014" cy="3820684"/>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SzPts val="1200"/>
              <a:buChar char="●"/>
            </a:pPr>
            <a:r>
              <a:rPr lang="es-ES" sz="2000" dirty="0">
                <a:solidFill>
                  <a:srgbClr val="000000"/>
                </a:solidFill>
                <a:latin typeface="Calibri" panose="020F0502020204030204" pitchFamily="34" charset="0"/>
                <a:ea typeface="Avenir"/>
                <a:cs typeface="Calibri" panose="020F0502020204030204" pitchFamily="34" charset="0"/>
                <a:sym typeface="Avenir"/>
              </a:rPr>
              <a:t>6. </a:t>
            </a:r>
            <a:r>
              <a:rPr lang="cs-CZ" sz="2000" dirty="0">
                <a:solidFill>
                  <a:srgbClr val="000000"/>
                </a:solidFill>
                <a:latin typeface="Calibri" panose="020F0502020204030204" pitchFamily="34" charset="0"/>
                <a:ea typeface="Avenir"/>
                <a:cs typeface="Calibri" panose="020F0502020204030204" pitchFamily="34" charset="0"/>
                <a:sym typeface="Avenir"/>
              </a:rPr>
              <a:t>Biskupská synoda se musí ve stále větší míře stávat privilegovaným </a:t>
            </a:r>
            <a:r>
              <a:rPr lang="cs-CZ" sz="2000" b="1" dirty="0">
                <a:solidFill>
                  <a:srgbClr val="000000"/>
                </a:solidFill>
                <a:latin typeface="Calibri" panose="020F0502020204030204" pitchFamily="34" charset="0"/>
                <a:ea typeface="Avenir"/>
                <a:cs typeface="Calibri" panose="020F0502020204030204" pitchFamily="34" charset="0"/>
                <a:sym typeface="Avenir"/>
              </a:rPr>
              <a:t>nástrojem pro </a:t>
            </a:r>
            <a:r>
              <a:rPr lang="cs-CZ" sz="2000" b="1" i="1" dirty="0">
                <a:solidFill>
                  <a:srgbClr val="000000"/>
                </a:solidFill>
                <a:latin typeface="Calibri" panose="020F0502020204030204" pitchFamily="34" charset="0"/>
                <a:ea typeface="Avenir"/>
                <a:cs typeface="Calibri" panose="020F0502020204030204" pitchFamily="34" charset="0"/>
                <a:sym typeface="Avenir"/>
              </a:rPr>
              <a:t>naslouchání</a:t>
            </a:r>
            <a:r>
              <a:rPr lang="cs-CZ" sz="2000" b="1" dirty="0">
                <a:solidFill>
                  <a:srgbClr val="000000"/>
                </a:solidFill>
                <a:latin typeface="Calibri" panose="020F0502020204030204" pitchFamily="34" charset="0"/>
                <a:ea typeface="Avenir"/>
                <a:cs typeface="Calibri" panose="020F0502020204030204" pitchFamily="34" charset="0"/>
                <a:sym typeface="Avenir"/>
              </a:rPr>
              <a:t> Božímu lidu</a:t>
            </a:r>
            <a:r>
              <a:rPr lang="es-ES" sz="2000" b="1" dirty="0">
                <a:solidFill>
                  <a:srgbClr val="000000"/>
                </a:solidFill>
                <a:latin typeface="Calibri" panose="020F0502020204030204" pitchFamily="34" charset="0"/>
                <a:ea typeface="Avenir"/>
                <a:cs typeface="Calibri" panose="020F0502020204030204" pitchFamily="34" charset="0"/>
                <a:sym typeface="Avenir"/>
              </a:rPr>
              <a:t>.</a:t>
            </a:r>
            <a:endParaRPr sz="1600"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ts val="1200"/>
              <a:buChar char="●"/>
            </a:pPr>
            <a:r>
              <a:rPr lang="es-ES" sz="2000" dirty="0">
                <a:solidFill>
                  <a:srgbClr val="000000"/>
                </a:solidFill>
                <a:latin typeface="Calibri" panose="020F0502020204030204" pitchFamily="34" charset="0"/>
                <a:ea typeface="Avenir"/>
                <a:cs typeface="Calibri" panose="020F0502020204030204" pitchFamily="34" charset="0"/>
                <a:sym typeface="Avenir"/>
              </a:rPr>
              <a:t>7. </a:t>
            </a:r>
            <a:r>
              <a:rPr lang="cs-CZ" sz="2000" dirty="0">
                <a:solidFill>
                  <a:srgbClr val="000000"/>
                </a:solidFill>
                <a:latin typeface="Calibri" panose="020F0502020204030204" pitchFamily="34" charset="0"/>
                <a:ea typeface="Avenir"/>
                <a:cs typeface="Calibri" panose="020F0502020204030204" pitchFamily="34" charset="0"/>
                <a:sym typeface="Avenir"/>
              </a:rPr>
              <a:t>Dějiny církve přinášejí jasná svědectví o </a:t>
            </a:r>
            <a:r>
              <a:rPr lang="cs-CZ" sz="2000" b="1" dirty="0">
                <a:solidFill>
                  <a:srgbClr val="000000"/>
                </a:solidFill>
                <a:latin typeface="Calibri" panose="020F0502020204030204" pitchFamily="34" charset="0"/>
                <a:ea typeface="Avenir"/>
                <a:cs typeface="Calibri" panose="020F0502020204030204" pitchFamily="34" charset="0"/>
                <a:sym typeface="Avenir"/>
              </a:rPr>
              <a:t>důležitosti konzultací</a:t>
            </a:r>
            <a:r>
              <a:rPr lang="cs-CZ" sz="2000" dirty="0">
                <a:solidFill>
                  <a:srgbClr val="000000"/>
                </a:solidFill>
                <a:latin typeface="Calibri" panose="020F0502020204030204" pitchFamily="34" charset="0"/>
                <a:ea typeface="Avenir"/>
                <a:cs typeface="Calibri" panose="020F0502020204030204" pitchFamily="34" charset="0"/>
                <a:sym typeface="Avenir"/>
              </a:rPr>
              <a:t> pro zjišťování názorů biskupů a věřících v záležitostech týkajících se dobra církve. Proto, dokonce i při přípravách synodálního shromáždění, je velmi důležité, aby konzultacím místních církví byla věnována speciální pozornost. </a:t>
            </a:r>
          </a:p>
          <a:p>
            <a:pPr marL="457200" lvl="0" indent="-304800" algn="l" rtl="0">
              <a:lnSpc>
                <a:spcPct val="115000"/>
              </a:lnSpc>
              <a:spcBef>
                <a:spcPts val="0"/>
              </a:spcBef>
              <a:spcAft>
                <a:spcPts val="0"/>
              </a:spcAft>
              <a:buSzPts val="1200"/>
              <a:buChar char="●"/>
            </a:pPr>
            <a:r>
              <a:rPr lang="cs-CZ" sz="2000" b="1" dirty="0">
                <a:solidFill>
                  <a:srgbClr val="000000"/>
                </a:solidFill>
                <a:latin typeface="Calibri" panose="020F0502020204030204" pitchFamily="34" charset="0"/>
                <a:ea typeface="Avenir"/>
                <a:cs typeface="Calibri" panose="020F0502020204030204" pitchFamily="34" charset="0"/>
                <a:sym typeface="Avenir"/>
              </a:rPr>
              <a:t>Synodální proces nejen že má své východisko, ale také svůj cíl v Božím lidu</a:t>
            </a:r>
            <a:r>
              <a:rPr lang="cs-CZ" sz="2000" dirty="0">
                <a:solidFill>
                  <a:srgbClr val="000000"/>
                </a:solidFill>
                <a:latin typeface="Calibri" panose="020F0502020204030204" pitchFamily="34" charset="0"/>
                <a:ea typeface="Avenir"/>
                <a:cs typeface="Calibri" panose="020F0502020204030204" pitchFamily="34" charset="0"/>
                <a:sym typeface="Avenir"/>
              </a:rPr>
              <a:t>, na který musí být vylity dary milosti udělené Duchem svatým skrze shromáždění biskupů na synodě.</a:t>
            </a:r>
            <a:endParaRPr lang="cs-CZ" sz="2000" b="1" dirty="0">
              <a:solidFill>
                <a:srgbClr val="000000"/>
              </a:solidFill>
              <a:latin typeface="Calibri" panose="020F0502020204030204" pitchFamily="34" charset="0"/>
              <a:ea typeface="Avenir"/>
              <a:cs typeface="Calibri" panose="020F0502020204030204" pitchFamily="34" charset="0"/>
              <a:sym typeface="Avenir"/>
            </a:endParaRPr>
          </a:p>
        </p:txBody>
      </p:sp>
      <p:sp>
        <p:nvSpPr>
          <p:cNvPr id="4" name="Google Shape;135;p3">
            <a:extLst>
              <a:ext uri="{FF2B5EF4-FFF2-40B4-BE49-F238E27FC236}">
                <a16:creationId xmlns:a16="http://schemas.microsoft.com/office/drawing/2014/main" id="{F0B4AF82-A812-4B6A-90F7-4DF95035FD8D}"/>
              </a:ext>
            </a:extLst>
          </p:cNvPr>
          <p:cNvSpPr txBox="1">
            <a:spLocks noGrp="1"/>
          </p:cNvSpPr>
          <p:nvPr>
            <p:ph type="sldNum" idx="12"/>
          </p:nvPr>
        </p:nvSpPr>
        <p:spPr>
          <a:xfrm>
            <a:off x="8541488" y="4710916"/>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sz="800"/>
              <a:t>13</a:t>
            </a:fld>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311692" y="397743"/>
            <a:ext cx="8802773" cy="664256"/>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s-ES" sz="2700" i="1" dirty="0">
                <a:latin typeface="Calibri" panose="020F0502020204030204" pitchFamily="34" charset="0"/>
                <a:ea typeface="Avenir"/>
                <a:cs typeface="Calibri" panose="020F0502020204030204" pitchFamily="34" charset="0"/>
                <a:sym typeface="Avenir"/>
              </a:rPr>
              <a:t>Episcopalis Communio </a:t>
            </a:r>
            <a:r>
              <a:rPr lang="cs-CZ" sz="2700" dirty="0">
                <a:latin typeface="Calibri" panose="020F0502020204030204" pitchFamily="34" charset="0"/>
                <a:ea typeface="Avenir"/>
                <a:cs typeface="Calibri" panose="020F0502020204030204" pitchFamily="34" charset="0"/>
                <a:sym typeface="Avenir"/>
              </a:rPr>
              <a:t>zdůrazňuje lokální fázi</a:t>
            </a:r>
            <a:endParaRPr sz="2700" dirty="0">
              <a:latin typeface="Calibri" panose="020F0502020204030204" pitchFamily="34" charset="0"/>
              <a:ea typeface="Avenir"/>
              <a:cs typeface="Calibri" panose="020F0502020204030204" pitchFamily="34" charset="0"/>
              <a:sym typeface="Avenir"/>
            </a:endParaRPr>
          </a:p>
        </p:txBody>
      </p:sp>
      <p:sp>
        <p:nvSpPr>
          <p:cNvPr id="206" name="Google Shape;206;p13"/>
          <p:cNvSpPr txBox="1">
            <a:spLocks noGrp="1"/>
          </p:cNvSpPr>
          <p:nvPr>
            <p:ph type="body" idx="1"/>
          </p:nvPr>
        </p:nvSpPr>
        <p:spPr>
          <a:xfrm>
            <a:off x="311692" y="997229"/>
            <a:ext cx="8520600" cy="3416400"/>
          </a:xfrm>
          <a:prstGeom prst="rect">
            <a:avLst/>
          </a:prstGeom>
          <a:noFill/>
          <a:ln>
            <a:noFill/>
          </a:ln>
        </p:spPr>
        <p:txBody>
          <a:bodyPr spcFirstLastPara="1" wrap="square" lIns="91425" tIns="91425" rIns="91425" bIns="91425" anchor="ctr" anchorCtr="0">
            <a:normAutofit/>
          </a:bodyPr>
          <a:lstStyle/>
          <a:p>
            <a:pPr marL="457200" lvl="0" indent="-304800" algn="l" rtl="0">
              <a:lnSpc>
                <a:spcPct val="115000"/>
              </a:lnSpc>
              <a:spcBef>
                <a:spcPts val="0"/>
              </a:spcBef>
              <a:spcAft>
                <a:spcPts val="0"/>
              </a:spcAft>
              <a:buSzPts val="1200"/>
              <a:buChar char="●"/>
            </a:pPr>
            <a:r>
              <a:rPr lang="cs-CZ" sz="2200" dirty="0">
                <a:latin typeface="Calibri" panose="020F0502020204030204" pitchFamily="34" charset="0"/>
                <a:ea typeface="Avenir"/>
                <a:cs typeface="Calibri" panose="020F0502020204030204" pitchFamily="34" charset="0"/>
                <a:sym typeface="Avenir"/>
              </a:rPr>
              <a:t>Článek</a:t>
            </a:r>
            <a:r>
              <a:rPr lang="es-ES" sz="2200" dirty="0">
                <a:latin typeface="Calibri" panose="020F0502020204030204" pitchFamily="34" charset="0"/>
                <a:ea typeface="Avenir"/>
                <a:cs typeface="Calibri" panose="020F0502020204030204" pitchFamily="34" charset="0"/>
                <a:sym typeface="Avenir"/>
              </a:rPr>
              <a:t> 6: </a:t>
            </a:r>
            <a:r>
              <a:rPr lang="cs-CZ" sz="2200" i="1" dirty="0">
                <a:latin typeface="Calibri" panose="020F0502020204030204" pitchFamily="34" charset="0"/>
                <a:ea typeface="Avenir"/>
                <a:cs typeface="Calibri" panose="020F0502020204030204" pitchFamily="34" charset="0"/>
                <a:sym typeface="Avenir"/>
              </a:rPr>
              <a:t>Konzultace Božího lidu</a:t>
            </a:r>
            <a:endParaRPr sz="2200" dirty="0">
              <a:latin typeface="Calibri" panose="020F0502020204030204" pitchFamily="34" charset="0"/>
              <a:ea typeface="Avenir"/>
              <a:cs typeface="Calibri" panose="020F0502020204030204" pitchFamily="34" charset="0"/>
              <a:sym typeface="Avenir"/>
            </a:endParaRPr>
          </a:p>
          <a:p>
            <a:pPr marL="609600" lvl="1" indent="0" algn="l" rtl="0">
              <a:lnSpc>
                <a:spcPct val="115000"/>
              </a:lnSpc>
              <a:spcBef>
                <a:spcPts val="0"/>
              </a:spcBef>
              <a:spcAft>
                <a:spcPts val="0"/>
              </a:spcAft>
              <a:buSzPts val="1200"/>
              <a:buNone/>
            </a:pPr>
            <a:r>
              <a:rPr lang="es-ES" sz="2200" dirty="0">
                <a:latin typeface="Calibri" panose="020F0502020204030204" pitchFamily="34" charset="0"/>
                <a:ea typeface="Avenir"/>
                <a:cs typeface="Calibri" panose="020F0502020204030204" pitchFamily="34" charset="0"/>
                <a:sym typeface="Avenir"/>
              </a:rPr>
              <a:t>§ 1. </a:t>
            </a:r>
            <a:r>
              <a:rPr lang="cs-CZ" sz="2200" dirty="0">
                <a:latin typeface="Calibri" panose="020F0502020204030204" pitchFamily="34" charset="0"/>
                <a:ea typeface="Avenir"/>
                <a:cs typeface="Calibri" panose="020F0502020204030204" pitchFamily="34" charset="0"/>
                <a:sym typeface="Avenir"/>
              </a:rPr>
              <a:t>Konzultace Božího lidu se uskutečňují v místních církvích</a:t>
            </a:r>
            <a:endParaRPr dirty="0">
              <a:latin typeface="Calibri" panose="020F0502020204030204" pitchFamily="34" charset="0"/>
              <a:cs typeface="Calibri" panose="020F0502020204030204" pitchFamily="34" charset="0"/>
            </a:endParaRPr>
          </a:p>
          <a:p>
            <a:pPr marL="609600" lvl="1" indent="0" algn="l" rtl="0">
              <a:lnSpc>
                <a:spcPct val="115000"/>
              </a:lnSpc>
              <a:spcBef>
                <a:spcPts val="0"/>
              </a:spcBef>
              <a:spcAft>
                <a:spcPts val="0"/>
              </a:spcAft>
              <a:buSzPts val="1200"/>
              <a:buNone/>
            </a:pPr>
            <a:r>
              <a:rPr lang="es-ES" sz="2200" dirty="0">
                <a:latin typeface="Calibri" panose="020F0502020204030204" pitchFamily="34" charset="0"/>
                <a:ea typeface="Avenir"/>
                <a:cs typeface="Calibri" panose="020F0502020204030204" pitchFamily="34" charset="0"/>
                <a:sym typeface="Avenir"/>
              </a:rPr>
              <a:t>[…]</a:t>
            </a:r>
            <a:endParaRPr dirty="0">
              <a:latin typeface="Calibri" panose="020F0502020204030204" pitchFamily="34" charset="0"/>
              <a:cs typeface="Calibri" panose="020F0502020204030204" pitchFamily="34" charset="0"/>
            </a:endParaRPr>
          </a:p>
          <a:p>
            <a:pPr marL="609600" lvl="1" indent="0" algn="l" rtl="0">
              <a:lnSpc>
                <a:spcPct val="115000"/>
              </a:lnSpc>
              <a:spcBef>
                <a:spcPts val="0"/>
              </a:spcBef>
              <a:spcAft>
                <a:spcPts val="0"/>
              </a:spcAft>
              <a:buSzPts val="1200"/>
              <a:buNone/>
            </a:pPr>
            <a:r>
              <a:rPr lang="cs-CZ" sz="2200" dirty="0">
                <a:latin typeface="Calibri" panose="020F0502020204030204" pitchFamily="34" charset="0"/>
                <a:ea typeface="Avenir"/>
                <a:cs typeface="Calibri" panose="020F0502020204030204" pitchFamily="34" charset="0"/>
                <a:sym typeface="Avenir"/>
              </a:rPr>
              <a:t>V každé místní církvi biskupové vykonávají konzultace Božího lidu za pomoci orgánů spoluúčasti daných církevním právem, aniž by se tím vylučovaly jiné způsoby, které se zdají být vhodné.</a:t>
            </a:r>
            <a:endParaRPr dirty="0">
              <a:latin typeface="Calibri" panose="020F0502020204030204" pitchFamily="34" charset="0"/>
              <a:cs typeface="Calibri" panose="020F0502020204030204" pitchFamily="34" charset="0"/>
            </a:endParaRPr>
          </a:p>
        </p:txBody>
      </p:sp>
      <p:sp>
        <p:nvSpPr>
          <p:cNvPr id="4" name="Google Shape;135;p3">
            <a:extLst>
              <a:ext uri="{FF2B5EF4-FFF2-40B4-BE49-F238E27FC236}">
                <a16:creationId xmlns:a16="http://schemas.microsoft.com/office/drawing/2014/main" id="{3766EA5C-F4CC-4E80-86D9-2D45F02BD8A3}"/>
              </a:ext>
            </a:extLst>
          </p:cNvPr>
          <p:cNvSpPr txBox="1">
            <a:spLocks noGrp="1"/>
          </p:cNvSpPr>
          <p:nvPr>
            <p:ph type="sldNum" idx="12"/>
          </p:nvPr>
        </p:nvSpPr>
        <p:spPr>
          <a:xfrm>
            <a:off x="8505769" y="4732633"/>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sz="800"/>
              <a:t>14</a:t>
            </a:fld>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13800" y="512600"/>
            <a:ext cx="3608899" cy="4060923"/>
          </a:xfrm>
          <a:prstGeom prst="rect">
            <a:avLst/>
          </a:prstGeom>
          <a:noFill/>
          <a:ln>
            <a:noFill/>
          </a:ln>
        </p:spPr>
      </p:pic>
      <p:sp>
        <p:nvSpPr>
          <p:cNvPr id="212" name="Google Shape;212;p14"/>
          <p:cNvSpPr txBox="1">
            <a:spLocks noGrp="1"/>
          </p:cNvSpPr>
          <p:nvPr>
            <p:ph type="title"/>
          </p:nvPr>
        </p:nvSpPr>
        <p:spPr>
          <a:xfrm>
            <a:off x="280266" y="162465"/>
            <a:ext cx="4330692" cy="457858"/>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43999"/>
              <a:buFont typeface="Arial"/>
              <a:buNone/>
            </a:pPr>
            <a:r>
              <a:rPr lang="cs-CZ" sz="1900" dirty="0">
                <a:latin typeface="Calibri" panose="020F0502020204030204" pitchFamily="34" charset="0"/>
                <a:ea typeface="Avenir"/>
                <a:cs typeface="Calibri" panose="020F0502020204030204" pitchFamily="34" charset="0"/>
                <a:sym typeface="Avenir"/>
              </a:rPr>
              <a:t>Základní otázka synodálního procesu</a:t>
            </a:r>
            <a:endParaRPr sz="1900" dirty="0">
              <a:latin typeface="Calibri" panose="020F0502020204030204" pitchFamily="34" charset="0"/>
              <a:ea typeface="Avenir"/>
              <a:cs typeface="Calibri" panose="020F0502020204030204" pitchFamily="34" charset="0"/>
              <a:sym typeface="Avenir"/>
            </a:endParaRPr>
          </a:p>
        </p:txBody>
      </p:sp>
      <p:sp>
        <p:nvSpPr>
          <p:cNvPr id="213" name="Google Shape;213;p14"/>
          <p:cNvSpPr txBox="1">
            <a:spLocks noGrp="1"/>
          </p:cNvSpPr>
          <p:nvPr>
            <p:ph type="body" idx="2"/>
          </p:nvPr>
        </p:nvSpPr>
        <p:spPr>
          <a:xfrm>
            <a:off x="280559" y="620323"/>
            <a:ext cx="4447558" cy="1719532"/>
          </a:xfrm>
          <a:prstGeom prst="rect">
            <a:avLst/>
          </a:prstGeom>
          <a:noFill/>
          <a:ln>
            <a:noFill/>
          </a:ln>
        </p:spPr>
        <p:txBody>
          <a:bodyPr spcFirstLastPara="1" wrap="square" lIns="91425" tIns="91425" rIns="91425" bIns="91425" anchor="t" anchorCtr="0">
            <a:normAutofit fontScale="92500" lnSpcReduction="20000"/>
          </a:bodyPr>
          <a:lstStyle/>
          <a:p>
            <a:pPr marL="0" lvl="0" indent="0" algn="just" rtl="0">
              <a:lnSpc>
                <a:spcPct val="115000"/>
              </a:lnSpc>
              <a:spcBef>
                <a:spcPts val="0"/>
              </a:spcBef>
              <a:spcAft>
                <a:spcPts val="0"/>
              </a:spcAft>
              <a:buClr>
                <a:schemeClr val="dk1"/>
              </a:buClr>
              <a:buSzPct val="84942"/>
              <a:buNone/>
            </a:pPr>
            <a:r>
              <a:rPr lang="cs-CZ" sz="1500" b="0" i="0" u="none" strike="noStrike" baseline="0" dirty="0">
                <a:solidFill>
                  <a:srgbClr val="000000"/>
                </a:solidFill>
                <a:latin typeface="Calibri" panose="020F0502020204030204" pitchFamily="34" charset="0"/>
                <a:cs typeface="Calibri" panose="020F0502020204030204" pitchFamily="34" charset="0"/>
              </a:rPr>
              <a:t>Pobídkou a vodítkem je pro nás základní otázka: Jak se toto „společné putování“, které umožňuje, aby církev hlásala evangelium v souladu se svěřeným posláním, v ní uskutečňuje právě dnes, na jejich různých úrovních (od místní po všeobecnou)? K jakým krokům nás Duch Svatý vybízí, abychom byli stále více církví synodální?</a:t>
            </a:r>
          </a:p>
          <a:p>
            <a:pPr marL="0" lvl="0" indent="0" algn="r" rtl="0">
              <a:lnSpc>
                <a:spcPct val="115000"/>
              </a:lnSpc>
              <a:spcBef>
                <a:spcPts val="600"/>
              </a:spcBef>
              <a:spcAft>
                <a:spcPts val="0"/>
              </a:spcAft>
              <a:buClr>
                <a:schemeClr val="dk1"/>
              </a:buClr>
              <a:buSzPct val="84942"/>
              <a:buNone/>
            </a:pPr>
            <a:r>
              <a:rPr lang="es-ES" sz="1500" dirty="0">
                <a:latin typeface="Calibri" panose="020F0502020204030204" pitchFamily="34" charset="0"/>
                <a:ea typeface="Avenir"/>
                <a:cs typeface="Calibri" panose="020F0502020204030204" pitchFamily="34" charset="0"/>
                <a:sym typeface="Avenir"/>
              </a:rPr>
              <a:t>(</a:t>
            </a:r>
            <a:r>
              <a:rPr lang="cs-CZ" sz="1500" i="1" dirty="0">
                <a:latin typeface="Calibri" panose="020F0502020204030204" pitchFamily="34" charset="0"/>
                <a:ea typeface="Avenir"/>
                <a:cs typeface="Calibri" panose="020F0502020204030204" pitchFamily="34" charset="0"/>
                <a:sym typeface="Avenir"/>
              </a:rPr>
              <a:t>Přípravný dokument</a:t>
            </a:r>
            <a:r>
              <a:rPr lang="es-ES" sz="1500" dirty="0">
                <a:latin typeface="Calibri" panose="020F0502020204030204" pitchFamily="34" charset="0"/>
                <a:ea typeface="Avenir"/>
                <a:cs typeface="Calibri" panose="020F0502020204030204" pitchFamily="34" charset="0"/>
                <a:sym typeface="Avenir"/>
              </a:rPr>
              <a:t>,</a:t>
            </a:r>
            <a:r>
              <a:rPr lang="cs-CZ" sz="1500" dirty="0">
                <a:latin typeface="Calibri" panose="020F0502020204030204" pitchFamily="34" charset="0"/>
                <a:ea typeface="Avenir"/>
                <a:cs typeface="Calibri" panose="020F0502020204030204" pitchFamily="34" charset="0"/>
                <a:sym typeface="Avenir"/>
              </a:rPr>
              <a:t> čl.</a:t>
            </a:r>
            <a:r>
              <a:rPr lang="es-ES" sz="1500" dirty="0">
                <a:latin typeface="Calibri" panose="020F0502020204030204" pitchFamily="34" charset="0"/>
                <a:ea typeface="Avenir"/>
                <a:cs typeface="Calibri" panose="020F0502020204030204" pitchFamily="34" charset="0"/>
                <a:sym typeface="Avenir"/>
              </a:rPr>
              <a:t> 2)</a:t>
            </a:r>
            <a:endParaRPr sz="1500" dirty="0">
              <a:latin typeface="Calibri" panose="020F0502020204030204" pitchFamily="34" charset="0"/>
              <a:ea typeface="Avenir"/>
              <a:cs typeface="Calibri" panose="020F0502020204030204" pitchFamily="34" charset="0"/>
              <a:sym typeface="Avenir"/>
            </a:endParaRPr>
          </a:p>
        </p:txBody>
      </p:sp>
      <p:sp>
        <p:nvSpPr>
          <p:cNvPr id="214" name="Google Shape;214;p14"/>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15</a:t>
            </a:fld>
            <a:endParaRPr/>
          </a:p>
        </p:txBody>
      </p:sp>
      <p:sp>
        <p:nvSpPr>
          <p:cNvPr id="215" name="Google Shape;215;p14"/>
          <p:cNvSpPr txBox="1"/>
          <p:nvPr/>
        </p:nvSpPr>
        <p:spPr>
          <a:xfrm>
            <a:off x="963101" y="2286652"/>
            <a:ext cx="3608899" cy="723707"/>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836"/>
              <a:buFont typeface="Arial"/>
              <a:buNone/>
            </a:pPr>
            <a:r>
              <a:rPr lang="cs-CZ" sz="1900" b="1" i="0" u="none" strike="noStrike" cap="none" dirty="0">
                <a:solidFill>
                  <a:schemeClr val="dk1"/>
                </a:solidFill>
                <a:latin typeface="Calibri" panose="020F0502020204030204" pitchFamily="34" charset="0"/>
                <a:ea typeface="Avenir"/>
                <a:cs typeface="Calibri" panose="020F0502020204030204" pitchFamily="34" charset="0"/>
                <a:sym typeface="Avenir"/>
              </a:rPr>
              <a:t>Základní otázka </a:t>
            </a:r>
          </a:p>
          <a:p>
            <a:pPr marL="0" marR="0" lvl="0" indent="0" rtl="0">
              <a:lnSpc>
                <a:spcPct val="100000"/>
              </a:lnSpc>
              <a:spcBef>
                <a:spcPts val="0"/>
              </a:spcBef>
              <a:spcAft>
                <a:spcPts val="0"/>
              </a:spcAft>
              <a:buClr>
                <a:schemeClr val="dk1"/>
              </a:buClr>
              <a:buSzPts val="836"/>
              <a:buFont typeface="Arial"/>
              <a:buNone/>
            </a:pPr>
            <a:r>
              <a:rPr lang="cs-CZ" sz="1900" b="1" i="0" u="none" strike="noStrike" cap="none" dirty="0">
                <a:solidFill>
                  <a:schemeClr val="dk1"/>
                </a:solidFill>
                <a:latin typeface="Calibri" panose="020F0502020204030204" pitchFamily="34" charset="0"/>
                <a:ea typeface="Avenir"/>
                <a:cs typeface="Calibri" panose="020F0502020204030204" pitchFamily="34" charset="0"/>
                <a:sym typeface="Avenir"/>
              </a:rPr>
              <a:t>pro konzultace Božího lidu</a:t>
            </a:r>
            <a:endParaRPr sz="1900" b="1" i="0" u="none" strike="noStrike" cap="none" dirty="0">
              <a:solidFill>
                <a:schemeClr val="dk1"/>
              </a:solidFill>
              <a:latin typeface="Calibri" panose="020F0502020204030204" pitchFamily="34" charset="0"/>
              <a:ea typeface="Avenir"/>
              <a:cs typeface="Calibri" panose="020F0502020204030204" pitchFamily="34" charset="0"/>
              <a:sym typeface="Avenir"/>
            </a:endParaRPr>
          </a:p>
        </p:txBody>
      </p:sp>
      <p:sp>
        <p:nvSpPr>
          <p:cNvPr id="216" name="Google Shape;216;p14"/>
          <p:cNvSpPr txBox="1"/>
          <p:nvPr/>
        </p:nvSpPr>
        <p:spPr>
          <a:xfrm>
            <a:off x="806582" y="2859898"/>
            <a:ext cx="3886318" cy="1825938"/>
          </a:xfrm>
          <a:prstGeom prst="rect">
            <a:avLst/>
          </a:prstGeom>
          <a:noFill/>
          <a:ln>
            <a:noFill/>
          </a:ln>
        </p:spPr>
        <p:txBody>
          <a:bodyPr spcFirstLastPara="1" wrap="square" lIns="91425" tIns="91425" rIns="91425" bIns="91425" anchor="ctr" anchorCtr="0">
            <a:normAutofit/>
          </a:bodyPr>
          <a:lstStyle/>
          <a:p>
            <a:pPr marL="152400" marR="0" lvl="0" indent="0" algn="just" rtl="0">
              <a:lnSpc>
                <a:spcPct val="115000"/>
              </a:lnSpc>
              <a:spcBef>
                <a:spcPts val="0"/>
              </a:spcBef>
              <a:spcAft>
                <a:spcPts val="0"/>
              </a:spcAft>
              <a:buClr>
                <a:srgbClr val="DE8F32"/>
              </a:buClr>
              <a:buSzPts val="1200"/>
              <a:buFont typeface="Helvetica Neue"/>
              <a:buNone/>
            </a:pPr>
            <a:r>
              <a:rPr lang="cs-CZ" sz="1500" b="0" i="1" u="none" strike="noStrike" baseline="0" dirty="0">
                <a:solidFill>
                  <a:srgbClr val="000000"/>
                </a:solidFill>
                <a:latin typeface="Calibri" panose="020F0502020204030204" pitchFamily="34" charset="0"/>
                <a:cs typeface="Calibri" panose="020F0502020204030204" pitchFamily="34" charset="0"/>
              </a:rPr>
              <a:t>Synodální církev při hlásání evangelia „putuje společně“. Jak toto „společné putování“ prožíváme dnes v </a:t>
            </a:r>
            <a:r>
              <a:rPr lang="cs-CZ" sz="1500" i="1" dirty="0">
                <a:latin typeface="Calibri" panose="020F0502020204030204" pitchFamily="34" charset="0"/>
                <a:cs typeface="Calibri" panose="020F0502020204030204" pitchFamily="34" charset="0"/>
              </a:rPr>
              <a:t>n</a:t>
            </a:r>
            <a:r>
              <a:rPr lang="cs-CZ" sz="1500" b="0" i="1" u="none" strike="noStrike" baseline="0" dirty="0">
                <a:solidFill>
                  <a:srgbClr val="000000"/>
                </a:solidFill>
                <a:latin typeface="Calibri" panose="020F0502020204030204" pitchFamily="34" charset="0"/>
                <a:cs typeface="Calibri" panose="020F0502020204030204" pitchFamily="34" charset="0"/>
              </a:rPr>
              <a:t>aší místní církvi? K jakým krokům nás vybízí Duch Svatý, abychom v tomto společném putování nadále rostli?</a:t>
            </a:r>
            <a:r>
              <a:rPr lang="es-ES" sz="1200" b="0" i="1" u="none" strike="noStrike" cap="none" dirty="0">
                <a:solidFill>
                  <a:srgbClr val="000000"/>
                </a:solidFill>
                <a:latin typeface="Calibri" panose="020F0502020204030204" pitchFamily="34" charset="0"/>
                <a:ea typeface="Avenir"/>
                <a:cs typeface="Calibri" panose="020F0502020204030204" pitchFamily="34" charset="0"/>
                <a:sym typeface="Avenir"/>
              </a:rPr>
              <a:t> </a:t>
            </a:r>
            <a:endParaRPr sz="1200" b="0" i="0" u="none" strike="noStrike" cap="none" dirty="0">
              <a:solidFill>
                <a:srgbClr val="000000"/>
              </a:solidFill>
              <a:latin typeface="Calibri" panose="020F0502020204030204" pitchFamily="34" charset="0"/>
              <a:cs typeface="Calibri" panose="020F0502020204030204" pitchFamily="34" charset="0"/>
              <a:sym typeface="Arial"/>
            </a:endParaRPr>
          </a:p>
          <a:p>
            <a:pPr marL="152400" marR="0" lvl="0" indent="0" algn="r" rtl="0">
              <a:lnSpc>
                <a:spcPct val="115000"/>
              </a:lnSpc>
              <a:spcBef>
                <a:spcPts val="600"/>
              </a:spcBef>
              <a:spcAft>
                <a:spcPts val="0"/>
              </a:spcAft>
              <a:buClr>
                <a:srgbClr val="DE8F32"/>
              </a:buClr>
              <a:buSzPts val="1200"/>
              <a:buFont typeface="Helvetica Neue"/>
              <a:buNone/>
            </a:pPr>
            <a:r>
              <a:rPr lang="es-ES" b="0" u="none" strike="noStrike" cap="none" dirty="0">
                <a:solidFill>
                  <a:srgbClr val="000000"/>
                </a:solidFill>
                <a:latin typeface="Calibri" panose="020F0502020204030204" pitchFamily="34" charset="0"/>
                <a:ea typeface="Avenir"/>
                <a:cs typeface="Calibri" panose="020F0502020204030204" pitchFamily="34" charset="0"/>
                <a:sym typeface="Avenir"/>
              </a:rPr>
              <a:t>(</a:t>
            </a:r>
            <a:r>
              <a:rPr lang="cs-CZ" i="1" dirty="0">
                <a:latin typeface="Calibri" panose="020F0502020204030204" pitchFamily="34" charset="0"/>
                <a:ea typeface="Avenir"/>
                <a:cs typeface="Calibri" panose="020F0502020204030204" pitchFamily="34" charset="0"/>
                <a:sym typeface="Avenir"/>
              </a:rPr>
              <a:t>Přípravný dokument</a:t>
            </a:r>
            <a:r>
              <a:rPr lang="es-ES" b="0" u="none" strike="noStrike" cap="none" dirty="0">
                <a:solidFill>
                  <a:srgbClr val="000000"/>
                </a:solidFill>
                <a:latin typeface="Calibri" panose="020F0502020204030204" pitchFamily="34" charset="0"/>
                <a:ea typeface="Avenir"/>
                <a:cs typeface="Calibri" panose="020F0502020204030204" pitchFamily="34" charset="0"/>
                <a:sym typeface="Avenir"/>
              </a:rPr>
              <a:t>, </a:t>
            </a:r>
            <a:r>
              <a:rPr lang="cs-CZ" b="0" u="none" strike="noStrike" cap="none" dirty="0">
                <a:solidFill>
                  <a:srgbClr val="000000"/>
                </a:solidFill>
                <a:latin typeface="Calibri" panose="020F0502020204030204" pitchFamily="34" charset="0"/>
                <a:ea typeface="Avenir"/>
                <a:cs typeface="Calibri" panose="020F0502020204030204" pitchFamily="34" charset="0"/>
                <a:sym typeface="Avenir"/>
              </a:rPr>
              <a:t>čl. </a:t>
            </a:r>
            <a:r>
              <a:rPr lang="es-ES" b="0" u="none" strike="noStrike" cap="none" dirty="0">
                <a:solidFill>
                  <a:srgbClr val="000000"/>
                </a:solidFill>
                <a:latin typeface="Calibri" panose="020F0502020204030204" pitchFamily="34" charset="0"/>
                <a:ea typeface="Avenir"/>
                <a:cs typeface="Calibri" panose="020F0502020204030204" pitchFamily="34" charset="0"/>
                <a:sym typeface="Avenir"/>
              </a:rPr>
              <a:t>26)</a:t>
            </a:r>
            <a:endParaRPr b="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4100" y="3459925"/>
            <a:ext cx="2080524" cy="1532877"/>
          </a:xfrm>
          <a:prstGeom prst="rect">
            <a:avLst/>
          </a:prstGeom>
          <a:noFill/>
          <a:ln>
            <a:noFill/>
          </a:ln>
        </p:spPr>
      </p:pic>
      <p:pic>
        <p:nvPicPr>
          <p:cNvPr id="222" name="Google Shape;222;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11325" y="3459925"/>
            <a:ext cx="2080527" cy="1532874"/>
          </a:xfrm>
          <a:prstGeom prst="rect">
            <a:avLst/>
          </a:prstGeom>
          <a:noFill/>
          <a:ln>
            <a:noFill/>
          </a:ln>
        </p:spPr>
      </p:pic>
      <p:pic>
        <p:nvPicPr>
          <p:cNvPr id="223" name="Google Shape;223;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4100" y="134850"/>
            <a:ext cx="4237752" cy="3175475"/>
          </a:xfrm>
          <a:prstGeom prst="rect">
            <a:avLst/>
          </a:prstGeom>
          <a:noFill/>
          <a:ln>
            <a:noFill/>
          </a:ln>
        </p:spPr>
      </p:pic>
      <p:pic>
        <p:nvPicPr>
          <p:cNvPr id="224" name="Google Shape;224;p1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57200" y="0"/>
            <a:ext cx="4599875" cy="5143501"/>
          </a:xfrm>
          <a:prstGeom prst="rect">
            <a:avLst/>
          </a:prstGeom>
          <a:noFill/>
          <a:ln>
            <a:noFill/>
          </a:ln>
        </p:spPr>
      </p:pic>
      <p:sp>
        <p:nvSpPr>
          <p:cNvPr id="226" name="Google Shape;226;p15"/>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16</a:t>
            </a:fld>
            <a:endParaRPr/>
          </a:p>
        </p:txBody>
      </p:sp>
      <p:sp>
        <p:nvSpPr>
          <p:cNvPr id="225" name="Google Shape;225;p15"/>
          <p:cNvSpPr txBox="1">
            <a:spLocks noGrp="1"/>
          </p:cNvSpPr>
          <p:nvPr>
            <p:ph type="body" idx="1"/>
          </p:nvPr>
        </p:nvSpPr>
        <p:spPr>
          <a:xfrm>
            <a:off x="4411176" y="664630"/>
            <a:ext cx="4745899" cy="3024501"/>
          </a:xfrm>
          <a:prstGeom prst="rect">
            <a:avLst/>
          </a:prstGeom>
          <a:solidFill>
            <a:schemeClr val="lt1"/>
          </a:solidFill>
          <a:ln>
            <a:noFill/>
          </a:ln>
        </p:spPr>
        <p:txBody>
          <a:bodyPr spcFirstLastPara="1" wrap="square" lIns="91425" tIns="91425" rIns="91425" bIns="91425" anchor="ctr" anchorCtr="0">
            <a:noAutofit/>
          </a:bodyPr>
          <a:lstStyle/>
          <a:p>
            <a:pPr marL="152400" lvl="0" indent="0" algn="just" rtl="0">
              <a:lnSpc>
                <a:spcPct val="115000"/>
              </a:lnSpc>
              <a:spcBef>
                <a:spcPts val="0"/>
              </a:spcBef>
              <a:spcAft>
                <a:spcPts val="0"/>
              </a:spcAft>
              <a:buSzPts val="1200"/>
              <a:buNone/>
            </a:pPr>
            <a:r>
              <a:rPr lang="cs-CZ" sz="1800" b="0" i="0" u="none" strike="noStrike" baseline="0" dirty="0">
                <a:solidFill>
                  <a:srgbClr val="000000"/>
                </a:solidFill>
                <a:latin typeface="Calibri" panose="020F0502020204030204" pitchFamily="34" charset="0"/>
                <a:cs typeface="Calibri" panose="020F0502020204030204" pitchFamily="34" charset="0"/>
              </a:rPr>
              <a:t>„</a:t>
            </a:r>
            <a:r>
              <a:rPr lang="cs-CZ" sz="1800" b="1" i="0" u="none" strike="noStrike" baseline="0" dirty="0">
                <a:solidFill>
                  <a:srgbClr val="000000"/>
                </a:solidFill>
                <a:latin typeface="Calibri" panose="020F0502020204030204" pitchFamily="34" charset="0"/>
                <a:cs typeface="Calibri" panose="020F0502020204030204" pitchFamily="34" charset="0"/>
              </a:rPr>
              <a:t>Cílem synody</a:t>
            </a:r>
            <a:r>
              <a:rPr lang="cs-CZ" sz="1800" b="0" i="0" u="none" strike="noStrike" baseline="0" dirty="0">
                <a:solidFill>
                  <a:srgbClr val="000000"/>
                </a:solidFill>
                <a:latin typeface="Calibri" panose="020F0502020204030204" pitchFamily="34" charset="0"/>
                <a:cs typeface="Calibri" panose="020F0502020204030204" pitchFamily="34" charset="0"/>
              </a:rPr>
              <a:t>, a tedy této konzultace, není vyprodukovat dokumenty, nýbrž „</a:t>
            </a:r>
            <a:r>
              <a:rPr lang="cs-CZ" sz="1800" i="0" u="none" strike="noStrike" baseline="0" dirty="0">
                <a:solidFill>
                  <a:srgbClr val="000000"/>
                </a:solidFill>
                <a:latin typeface="Calibri" panose="020F0502020204030204" pitchFamily="34" charset="0"/>
                <a:cs typeface="Calibri" panose="020F0502020204030204" pitchFamily="34" charset="0"/>
              </a:rPr>
              <a:t>dát vzklíčit snům, </a:t>
            </a:r>
            <a:r>
              <a:rPr lang="cs-CZ" sz="1800" b="1" i="0" u="none" strike="noStrike" baseline="0" dirty="0">
                <a:solidFill>
                  <a:srgbClr val="000000"/>
                </a:solidFill>
                <a:latin typeface="Calibri" panose="020F0502020204030204" pitchFamily="34" charset="0"/>
                <a:cs typeface="Calibri" panose="020F0502020204030204" pitchFamily="34" charset="0"/>
              </a:rPr>
              <a:t>probudit proroctví a vize, přinést novou naději</a:t>
            </a:r>
            <a:r>
              <a:rPr lang="cs-CZ" sz="1800" b="0" i="0" u="none" strike="noStrike" baseline="0" dirty="0">
                <a:solidFill>
                  <a:srgbClr val="000000"/>
                </a:solidFill>
                <a:latin typeface="Calibri" panose="020F0502020204030204" pitchFamily="34" charset="0"/>
                <a:cs typeface="Calibri" panose="020F0502020204030204" pitchFamily="34" charset="0"/>
              </a:rPr>
              <a:t>, rozhojnit důvěru, obvázat rány, navázat vztahy, dát zazářit nadějeplnému úsvitu, učit se jedni od druhých a </a:t>
            </a:r>
            <a:r>
              <a:rPr lang="cs-CZ" sz="1800" b="1" i="0" u="none" strike="noStrike" baseline="0" dirty="0">
                <a:solidFill>
                  <a:srgbClr val="000000"/>
                </a:solidFill>
                <a:latin typeface="Calibri" panose="020F0502020204030204" pitchFamily="34" charset="0"/>
                <a:cs typeface="Calibri" panose="020F0502020204030204" pitchFamily="34" charset="0"/>
              </a:rPr>
              <a:t>vytvořit prostor pro růst bohaté inspirace</a:t>
            </a:r>
            <a:r>
              <a:rPr lang="cs-CZ" sz="1800" b="0" i="0" u="none" strike="noStrike" baseline="0" dirty="0">
                <a:solidFill>
                  <a:srgbClr val="000000"/>
                </a:solidFill>
                <a:latin typeface="Calibri" panose="020F0502020204030204" pitchFamily="34" charset="0"/>
                <a:cs typeface="Calibri" panose="020F0502020204030204" pitchFamily="34" charset="0"/>
              </a:rPr>
              <a:t>, která bude osvěcovat mysl, rozehřívat srdce, rukám </a:t>
            </a:r>
            <a:r>
              <a:rPr lang="cs-CZ" sz="1800" b="0" i="0" u="none" strike="noStrike" baseline="0">
                <a:solidFill>
                  <a:srgbClr val="000000"/>
                </a:solidFill>
                <a:latin typeface="Calibri" panose="020F0502020204030204" pitchFamily="34" charset="0"/>
                <a:cs typeface="Calibri" panose="020F0502020204030204" pitchFamily="34" charset="0"/>
              </a:rPr>
              <a:t>navrátí sílu.“</a:t>
            </a:r>
            <a:r>
              <a:rPr lang="es-ES" sz="1600">
                <a:latin typeface="Calibri" panose="020F0502020204030204" pitchFamily="34" charset="0"/>
                <a:ea typeface="Avenir"/>
                <a:cs typeface="Calibri" panose="020F0502020204030204" pitchFamily="34" charset="0"/>
                <a:sym typeface="Avenir"/>
              </a:rPr>
              <a:t> </a:t>
            </a:r>
            <a:endParaRPr dirty="0">
              <a:latin typeface="Calibri" panose="020F0502020204030204" pitchFamily="34" charset="0"/>
              <a:cs typeface="Calibri" panose="020F0502020204030204" pitchFamily="34" charset="0"/>
            </a:endParaRPr>
          </a:p>
          <a:p>
            <a:pPr marL="152400" lvl="0" indent="0" algn="r" rtl="0">
              <a:lnSpc>
                <a:spcPct val="115000"/>
              </a:lnSpc>
              <a:spcBef>
                <a:spcPts val="0"/>
              </a:spcBef>
              <a:spcAft>
                <a:spcPts val="0"/>
              </a:spcAft>
              <a:buSzPts val="1200"/>
              <a:buNone/>
            </a:pPr>
            <a:r>
              <a:rPr lang="es-ES" sz="1600" dirty="0">
                <a:latin typeface="Calibri" panose="020F0502020204030204" pitchFamily="34" charset="0"/>
                <a:ea typeface="Avenir"/>
                <a:cs typeface="Calibri" panose="020F0502020204030204" pitchFamily="34" charset="0"/>
                <a:sym typeface="Avenir"/>
              </a:rPr>
              <a:t>(</a:t>
            </a:r>
            <a:r>
              <a:rPr lang="cs-CZ" sz="1600" i="1" dirty="0">
                <a:latin typeface="Calibri" panose="020F0502020204030204" pitchFamily="34" charset="0"/>
                <a:ea typeface="Avenir"/>
                <a:cs typeface="Calibri" panose="020F0502020204030204" pitchFamily="34" charset="0"/>
                <a:sym typeface="Avenir"/>
              </a:rPr>
              <a:t>Přípravný dokument</a:t>
            </a:r>
            <a:r>
              <a:rPr lang="es-ES" sz="1600"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čl. </a:t>
            </a:r>
            <a:r>
              <a:rPr lang="es-ES" sz="1600" dirty="0">
                <a:latin typeface="Calibri" panose="020F0502020204030204" pitchFamily="34" charset="0"/>
                <a:ea typeface="Avenir"/>
                <a:cs typeface="Calibri" panose="020F0502020204030204" pitchFamily="34" charset="0"/>
                <a:sym typeface="Avenir"/>
              </a:rPr>
              <a:t>32)</a:t>
            </a:r>
            <a:endParaRPr sz="1600" dirty="0">
              <a:latin typeface="Calibri" panose="020F0502020204030204" pitchFamily="34" charset="0"/>
              <a:ea typeface="Avenir"/>
              <a:cs typeface="Calibri" panose="020F0502020204030204" pitchFamily="34" charset="0"/>
              <a:sym typeface="Avenir"/>
            </a:endParaRPr>
          </a:p>
        </p:txBody>
      </p:sp>
      <p:sp>
        <p:nvSpPr>
          <p:cNvPr id="227" name="Google Shape;227;p15"/>
          <p:cNvSpPr txBox="1">
            <a:spLocks noGrp="1"/>
          </p:cNvSpPr>
          <p:nvPr>
            <p:ph type="sldNum" idx="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body" idx="1"/>
          </p:nvPr>
        </p:nvSpPr>
        <p:spPr>
          <a:xfrm>
            <a:off x="852824" y="1378634"/>
            <a:ext cx="3533321" cy="2855741"/>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SzPts val="1200"/>
              <a:buFont typeface="Arial"/>
              <a:buAutoNum type="romanUcPeriod"/>
            </a:pPr>
            <a:r>
              <a:rPr lang="cs-CZ" sz="1600" dirty="0">
                <a:latin typeface="Calibri" panose="020F0502020204030204" pitchFamily="34" charset="0"/>
                <a:cs typeface="Calibri" panose="020F0502020204030204" pitchFamily="34" charset="0"/>
              </a:rPr>
              <a:t>Výzva ke společnému putování</a:t>
            </a:r>
            <a:endParaRPr sz="1600"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ts val="1200"/>
              <a:buFont typeface="Arial"/>
              <a:buAutoNum type="romanUcPeriod"/>
            </a:pPr>
            <a:r>
              <a:rPr lang="cs-CZ" sz="1600" dirty="0">
                <a:latin typeface="Calibri" panose="020F0502020204030204" pitchFamily="34" charset="0"/>
                <a:cs typeface="Calibri" panose="020F0502020204030204" pitchFamily="34" charset="0"/>
              </a:rPr>
              <a:t>Církev je synodální ze své podstaty</a:t>
            </a:r>
            <a:endParaRPr sz="1600"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ts val="1200"/>
              <a:buFont typeface="Arial"/>
              <a:buAutoNum type="romanUcPeriod"/>
            </a:pPr>
            <a:r>
              <a:rPr lang="cs-CZ" sz="1600" dirty="0">
                <a:latin typeface="Calibri" panose="020F0502020204030204" pitchFamily="34" charset="0"/>
                <a:cs typeface="Calibri" panose="020F0502020204030204" pitchFamily="34" charset="0"/>
              </a:rPr>
              <a:t>Naslouchání Písmu</a:t>
            </a:r>
            <a:endParaRPr sz="1600" dirty="0">
              <a:latin typeface="Calibri" panose="020F0502020204030204" pitchFamily="34" charset="0"/>
              <a:cs typeface="Calibri" panose="020F0502020204030204" pitchFamily="34" charset="0"/>
            </a:endParaRPr>
          </a:p>
          <a:p>
            <a:pPr marL="914400" lvl="1" indent="-304800" algn="l" rtl="0">
              <a:lnSpc>
                <a:spcPct val="115000"/>
              </a:lnSpc>
              <a:spcBef>
                <a:spcPts val="0"/>
              </a:spcBef>
              <a:spcAft>
                <a:spcPts val="0"/>
              </a:spcAft>
              <a:buSzPts val="1200"/>
              <a:buFont typeface="Arial"/>
              <a:buAutoNum type="alphaUcPeriod"/>
            </a:pPr>
            <a:r>
              <a:rPr lang="cs-CZ" sz="1600" dirty="0">
                <a:latin typeface="Calibri" panose="020F0502020204030204" pitchFamily="34" charset="0"/>
                <a:cs typeface="Calibri" panose="020F0502020204030204" pitchFamily="34" charset="0"/>
              </a:rPr>
              <a:t>Ježíš, zástup, apoštolové</a:t>
            </a:r>
            <a:endParaRPr sz="1600" dirty="0">
              <a:latin typeface="Calibri" panose="020F0502020204030204" pitchFamily="34" charset="0"/>
              <a:cs typeface="Calibri" panose="020F0502020204030204" pitchFamily="34" charset="0"/>
            </a:endParaRPr>
          </a:p>
          <a:p>
            <a:pPr marL="914400" lvl="1" indent="-304800" algn="l" rtl="0">
              <a:lnSpc>
                <a:spcPct val="115000"/>
              </a:lnSpc>
              <a:spcBef>
                <a:spcPts val="0"/>
              </a:spcBef>
              <a:spcAft>
                <a:spcPts val="0"/>
              </a:spcAft>
              <a:buSzPts val="1200"/>
              <a:buFont typeface="Arial"/>
              <a:buAutoNum type="alphaUcPeriod"/>
            </a:pPr>
            <a:r>
              <a:rPr lang="cs-CZ" sz="1600" dirty="0">
                <a:latin typeface="Calibri" panose="020F0502020204030204" pitchFamily="34" charset="0"/>
                <a:cs typeface="Calibri" panose="020F0502020204030204" pitchFamily="34" charset="0"/>
              </a:rPr>
              <a:t>Dvojí dynamika obrácení: Petr a Kornélius </a:t>
            </a:r>
            <a:r>
              <a:rPr lang="es-ES" sz="1600" dirty="0">
                <a:latin typeface="Calibri" panose="020F0502020204030204" pitchFamily="34" charset="0"/>
                <a:cs typeface="Calibri" panose="020F0502020204030204" pitchFamily="34" charset="0"/>
              </a:rPr>
              <a:t>(</a:t>
            </a:r>
            <a:r>
              <a:rPr lang="cs-CZ" sz="1600" dirty="0">
                <a:latin typeface="Calibri" panose="020F0502020204030204" pitchFamily="34" charset="0"/>
                <a:cs typeface="Calibri" panose="020F0502020204030204" pitchFamily="34" charset="0"/>
              </a:rPr>
              <a:t>Sk</a:t>
            </a:r>
            <a:r>
              <a:rPr lang="es-ES" sz="1600" dirty="0">
                <a:latin typeface="Calibri" panose="020F0502020204030204" pitchFamily="34" charset="0"/>
                <a:cs typeface="Calibri" panose="020F0502020204030204" pitchFamily="34" charset="0"/>
              </a:rPr>
              <a:t> 10)</a:t>
            </a:r>
            <a:endParaRPr sz="1600"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ts val="1200"/>
              <a:buFont typeface="Arial"/>
              <a:buAutoNum type="romanUcPeriod"/>
            </a:pPr>
            <a:r>
              <a:rPr lang="cs-CZ" sz="1600" dirty="0">
                <a:latin typeface="Calibri" panose="020F0502020204030204" pitchFamily="34" charset="0"/>
                <a:cs typeface="Calibri" panose="020F0502020204030204" pitchFamily="34" charset="0"/>
              </a:rPr>
              <a:t>Synodalita v praxi</a:t>
            </a:r>
            <a:r>
              <a:rPr lang="es-ES" sz="1600" dirty="0">
                <a:latin typeface="Calibri" panose="020F0502020204030204" pitchFamily="34" charset="0"/>
                <a:cs typeface="Calibri" panose="020F0502020204030204" pitchFamily="34" charset="0"/>
              </a:rPr>
              <a:t>: </a:t>
            </a:r>
            <a:r>
              <a:rPr lang="cs-CZ" sz="1600" dirty="0">
                <a:latin typeface="Calibri" panose="020F0502020204030204" pitchFamily="34" charset="0"/>
                <a:cs typeface="Calibri" panose="020F0502020204030204" pitchFamily="34" charset="0"/>
              </a:rPr>
              <a:t>Východiska a způsoby konzultace Božího lidu</a:t>
            </a:r>
            <a:endParaRPr sz="1600" dirty="0">
              <a:latin typeface="Calibri" panose="020F0502020204030204" pitchFamily="34" charset="0"/>
              <a:cs typeface="Calibri" panose="020F0502020204030204" pitchFamily="34" charset="0"/>
            </a:endParaRPr>
          </a:p>
        </p:txBody>
      </p:sp>
      <p:sp>
        <p:nvSpPr>
          <p:cNvPr id="239" name="Google Shape;239;p17"/>
          <p:cNvSpPr txBox="1">
            <a:spLocks noGrp="1"/>
          </p:cNvSpPr>
          <p:nvPr>
            <p:ph type="subTitle" idx="2"/>
          </p:nvPr>
        </p:nvSpPr>
        <p:spPr>
          <a:xfrm>
            <a:off x="852825" y="597301"/>
            <a:ext cx="3252600" cy="63362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cs-CZ" sz="2200" b="1" dirty="0">
                <a:latin typeface="Calibri" panose="020F0502020204030204" pitchFamily="34" charset="0"/>
                <a:ea typeface="Helvetica Neue"/>
                <a:cs typeface="Calibri" panose="020F0502020204030204" pitchFamily="34" charset="0"/>
                <a:sym typeface="Helvetica Neue"/>
              </a:rPr>
              <a:t>Přípravný dokument</a:t>
            </a:r>
            <a:endParaRPr dirty="0">
              <a:latin typeface="Calibri" panose="020F0502020204030204" pitchFamily="34" charset="0"/>
              <a:cs typeface="Calibri" panose="020F0502020204030204" pitchFamily="34" charset="0"/>
            </a:endParaRPr>
          </a:p>
        </p:txBody>
      </p:sp>
      <p:sp>
        <p:nvSpPr>
          <p:cNvPr id="240" name="Google Shape;240;p17"/>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17</a:t>
            </a:fld>
            <a:endParaRPr/>
          </a:p>
        </p:txBody>
      </p:sp>
      <p:sp>
        <p:nvSpPr>
          <p:cNvPr id="241" name="Google Shape;241;p17"/>
          <p:cNvSpPr txBox="1">
            <a:spLocks noGrp="1"/>
          </p:cNvSpPr>
          <p:nvPr>
            <p:ph type="body" idx="3"/>
          </p:nvPr>
        </p:nvSpPr>
        <p:spPr>
          <a:xfrm>
            <a:off x="4697050" y="1230923"/>
            <a:ext cx="3411600" cy="3003452"/>
          </a:xfrm>
          <a:prstGeom prst="rect">
            <a:avLst/>
          </a:prstGeom>
          <a:noFill/>
          <a:ln>
            <a:noFill/>
          </a:ln>
        </p:spPr>
        <p:txBody>
          <a:bodyPr spcFirstLastPara="1" wrap="square" lIns="91425" tIns="91425" rIns="91425" bIns="91425" anchor="ctr" anchorCtr="0">
            <a:normAutofit fontScale="92500" lnSpcReduction="20000"/>
          </a:bodyPr>
          <a:lstStyle/>
          <a:p>
            <a:pPr marL="457200" lvl="0" indent="-304800" algn="l" rtl="0">
              <a:lnSpc>
                <a:spcPct val="115000"/>
              </a:lnSpc>
              <a:spcBef>
                <a:spcPts val="0"/>
              </a:spcBef>
              <a:spcAft>
                <a:spcPts val="0"/>
              </a:spcAft>
              <a:buSzPct val="81081"/>
              <a:buFont typeface="Arial"/>
              <a:buAutoNum type="romanUcPeriod"/>
            </a:pPr>
            <a:r>
              <a:rPr lang="cs-CZ" sz="1800" dirty="0">
                <a:latin typeface="Calibri" panose="020F0502020204030204" pitchFamily="34" charset="0"/>
                <a:cs typeface="Calibri" panose="020F0502020204030204" pitchFamily="34" charset="0"/>
              </a:rPr>
              <a:t>Úvod</a:t>
            </a:r>
            <a:endParaRPr sz="1800"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ct val="81081"/>
              <a:buFont typeface="Arial"/>
              <a:buAutoNum type="romanUcPeriod"/>
            </a:pPr>
            <a:r>
              <a:rPr lang="cs-CZ" sz="1800" dirty="0">
                <a:latin typeface="Calibri" panose="020F0502020204030204" pitchFamily="34" charset="0"/>
                <a:cs typeface="Calibri" panose="020F0502020204030204" pitchFamily="34" charset="0"/>
              </a:rPr>
              <a:t>Zásady synodálního procesu</a:t>
            </a:r>
            <a:endParaRPr sz="1800"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ct val="81081"/>
              <a:buFont typeface="Arial"/>
              <a:buAutoNum type="romanUcPeriod"/>
            </a:pPr>
            <a:r>
              <a:rPr lang="cs-CZ" sz="1800" dirty="0">
                <a:latin typeface="Calibri" panose="020F0502020204030204" pitchFamily="34" charset="0"/>
                <a:cs typeface="Calibri" panose="020F0502020204030204" pitchFamily="34" charset="0"/>
              </a:rPr>
              <a:t>Průběh synody</a:t>
            </a:r>
            <a:endParaRPr sz="1800"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ct val="81081"/>
              <a:buFont typeface="Arial"/>
              <a:buAutoNum type="romanUcPeriod"/>
            </a:pPr>
            <a:r>
              <a:rPr lang="cs-CZ" sz="1800" dirty="0">
                <a:latin typeface="Calibri" panose="020F0502020204030204" pitchFamily="34" charset="0"/>
                <a:cs typeface="Calibri" panose="020F0502020204030204" pitchFamily="34" charset="0"/>
              </a:rPr>
              <a:t>Průběh synodální cesty </a:t>
            </a:r>
            <a:br>
              <a:rPr lang="cs-CZ" sz="1800" dirty="0">
                <a:latin typeface="Calibri" panose="020F0502020204030204" pitchFamily="34" charset="0"/>
                <a:cs typeface="Calibri" panose="020F0502020204030204" pitchFamily="34" charset="0"/>
              </a:rPr>
            </a:br>
            <a:r>
              <a:rPr lang="cs-CZ" sz="1800" dirty="0">
                <a:latin typeface="Calibri" panose="020F0502020204030204" pitchFamily="34" charset="0"/>
                <a:cs typeface="Calibri" panose="020F0502020204030204" pitchFamily="34" charset="0"/>
              </a:rPr>
              <a:t>v diecézích</a:t>
            </a:r>
            <a:endParaRPr sz="1800"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ct val="81081"/>
              <a:buFont typeface="Arial"/>
              <a:buAutoNum type="romanUcPeriod"/>
            </a:pPr>
            <a:r>
              <a:rPr lang="cs-CZ" sz="1800" dirty="0">
                <a:latin typeface="Calibri" panose="020F0502020204030204" pitchFamily="34" charset="0"/>
                <a:cs typeface="Calibri" panose="020F0502020204030204" pitchFamily="34" charset="0"/>
              </a:rPr>
              <a:t>Prameny pro uspořádání synodálního procesu</a:t>
            </a:r>
            <a:endParaRPr sz="1400" dirty="0">
              <a:latin typeface="Calibri" panose="020F0502020204030204" pitchFamily="34" charset="0"/>
              <a:cs typeface="Calibri" panose="020F0502020204030204" pitchFamily="34" charset="0"/>
            </a:endParaRPr>
          </a:p>
          <a:p>
            <a:pPr marL="152400" lvl="0" indent="0" algn="l" rtl="0">
              <a:lnSpc>
                <a:spcPct val="115000"/>
              </a:lnSpc>
              <a:spcBef>
                <a:spcPts val="0"/>
              </a:spcBef>
              <a:spcAft>
                <a:spcPts val="0"/>
              </a:spcAft>
              <a:buSzPct val="92664"/>
              <a:buNone/>
            </a:pPr>
            <a:endParaRPr sz="1600" dirty="0">
              <a:latin typeface="Calibri" panose="020F0502020204030204" pitchFamily="34" charset="0"/>
              <a:cs typeface="Calibri" panose="020F0502020204030204" pitchFamily="34" charset="0"/>
            </a:endParaRPr>
          </a:p>
          <a:p>
            <a:pPr marL="152400" lvl="0" indent="0" algn="l" rtl="0">
              <a:lnSpc>
                <a:spcPct val="115000"/>
              </a:lnSpc>
              <a:spcBef>
                <a:spcPts val="0"/>
              </a:spcBef>
              <a:spcAft>
                <a:spcPts val="0"/>
              </a:spcAft>
              <a:buSzPct val="92664"/>
              <a:buNone/>
            </a:pPr>
            <a:r>
              <a:rPr lang="es-ES" sz="1600" b="1" i="1" dirty="0">
                <a:latin typeface="Calibri" panose="020F0502020204030204" pitchFamily="34" charset="0"/>
                <a:cs typeface="Calibri" panose="020F0502020204030204" pitchFamily="34" charset="0"/>
                <a:sym typeface="Helvetica Neue"/>
              </a:rPr>
              <a:t>+ </a:t>
            </a:r>
            <a:r>
              <a:rPr lang="cs-CZ" sz="1600" b="1" i="1" dirty="0">
                <a:latin typeface="Calibri" panose="020F0502020204030204" pitchFamily="34" charset="0"/>
                <a:cs typeface="Calibri" panose="020F0502020204030204" pitchFamily="34" charset="0"/>
              </a:rPr>
              <a:t>Dodatky, materiály a pomůcky (biblické, liturgické, metodické a praktické pomůcky apod.</a:t>
            </a:r>
            <a:r>
              <a:rPr lang="es-ES" sz="1600" b="1" i="1" dirty="0">
                <a:latin typeface="Calibri" panose="020F0502020204030204" pitchFamily="34" charset="0"/>
                <a:cs typeface="Calibri" panose="020F0502020204030204" pitchFamily="34" charset="0"/>
                <a:sym typeface="Helvetica Neue"/>
              </a:rPr>
              <a:t>)</a:t>
            </a:r>
            <a:endParaRPr sz="1600" b="1" dirty="0">
              <a:latin typeface="Calibri" panose="020F0502020204030204" pitchFamily="34" charset="0"/>
              <a:cs typeface="Calibri" panose="020F0502020204030204" pitchFamily="34" charset="0"/>
              <a:sym typeface="Helvetica Neue"/>
            </a:endParaRPr>
          </a:p>
        </p:txBody>
      </p:sp>
      <p:sp>
        <p:nvSpPr>
          <p:cNvPr id="242" name="Google Shape;242;p17"/>
          <p:cNvSpPr txBox="1"/>
          <p:nvPr/>
        </p:nvSpPr>
        <p:spPr>
          <a:xfrm>
            <a:off x="4697050" y="597301"/>
            <a:ext cx="3252600" cy="52811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Helvetica Neue"/>
              <a:buNone/>
            </a:pPr>
            <a:r>
              <a:rPr lang="es-ES" sz="2200" b="1" i="0" u="none" strike="noStrike" cap="none" dirty="0">
                <a:solidFill>
                  <a:srgbClr val="666666"/>
                </a:solidFill>
                <a:latin typeface="Calibri" panose="020F0502020204030204" pitchFamily="34" charset="0"/>
                <a:ea typeface="Helvetica Neue"/>
                <a:cs typeface="Calibri" panose="020F0502020204030204" pitchFamily="34" charset="0"/>
                <a:sym typeface="Helvetica Neue"/>
              </a:rPr>
              <a:t>Vademecum</a:t>
            </a:r>
            <a:endParaRPr sz="2200" b="1" i="0" u="none" strike="noStrike" cap="none" dirty="0">
              <a:solidFill>
                <a:srgbClr val="666666"/>
              </a:solidFill>
              <a:latin typeface="Calibri" panose="020F0502020204030204" pitchFamily="34" charset="0"/>
              <a:ea typeface="Helvetica Neue"/>
              <a:cs typeface="Calibri" panose="020F0502020204030204" pitchFamily="34" charset="0"/>
              <a:sym typeface="Helvetica Neu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p:cNvSpPr txBox="1">
            <a:spLocks noGrp="1"/>
          </p:cNvSpPr>
          <p:nvPr>
            <p:ph type="title"/>
          </p:nvPr>
        </p:nvSpPr>
        <p:spPr>
          <a:xfrm>
            <a:off x="398689" y="404830"/>
            <a:ext cx="8298632" cy="63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cs-CZ" dirty="0">
                <a:latin typeface="Calibri" panose="020F0502020204030204" pitchFamily="34" charset="0"/>
                <a:ea typeface="Avenir"/>
                <a:cs typeface="Calibri" panose="020F0502020204030204" pitchFamily="34" charset="0"/>
                <a:sym typeface="Avenir"/>
              </a:rPr>
              <a:t>Cíle synody </a:t>
            </a:r>
            <a:r>
              <a:rPr lang="es-ES" sz="1800" b="0" dirty="0">
                <a:latin typeface="Calibri" panose="020F0502020204030204" pitchFamily="34" charset="0"/>
                <a:ea typeface="Avenir"/>
                <a:cs typeface="Calibri" panose="020F0502020204030204" pitchFamily="34" charset="0"/>
                <a:sym typeface="Avenir"/>
              </a:rPr>
              <a:t>(</a:t>
            </a:r>
            <a:r>
              <a:rPr lang="cs-CZ" sz="1800" b="0" i="1" dirty="0">
                <a:latin typeface="Calibri" panose="020F0502020204030204" pitchFamily="34" charset="0"/>
                <a:ea typeface="Avenir"/>
                <a:cs typeface="Calibri" panose="020F0502020204030204" pitchFamily="34" charset="0"/>
                <a:sym typeface="Avenir"/>
              </a:rPr>
              <a:t>Přípravný dokument</a:t>
            </a:r>
            <a:r>
              <a:rPr lang="es-ES" sz="1800" b="0" i="1" dirty="0">
                <a:latin typeface="Calibri" panose="020F0502020204030204" pitchFamily="34" charset="0"/>
                <a:ea typeface="Avenir"/>
                <a:cs typeface="Calibri" panose="020F0502020204030204" pitchFamily="34" charset="0"/>
                <a:sym typeface="Avenir"/>
              </a:rPr>
              <a:t>,</a:t>
            </a:r>
            <a:r>
              <a:rPr lang="es-ES" sz="1800" b="0" dirty="0">
                <a:latin typeface="Calibri" panose="020F0502020204030204" pitchFamily="34" charset="0"/>
                <a:ea typeface="Avenir"/>
                <a:cs typeface="Calibri" panose="020F0502020204030204" pitchFamily="34" charset="0"/>
                <a:sym typeface="Avenir"/>
              </a:rPr>
              <a:t> </a:t>
            </a:r>
            <a:r>
              <a:rPr lang="cs-CZ" sz="1800" b="0" dirty="0">
                <a:latin typeface="Calibri" panose="020F0502020204030204" pitchFamily="34" charset="0"/>
                <a:ea typeface="Avenir"/>
                <a:cs typeface="Calibri" panose="020F0502020204030204" pitchFamily="34" charset="0"/>
                <a:sym typeface="Avenir"/>
              </a:rPr>
              <a:t>čl. </a:t>
            </a:r>
            <a:r>
              <a:rPr lang="es-ES" sz="1800" b="0" dirty="0">
                <a:latin typeface="Calibri" panose="020F0502020204030204" pitchFamily="34" charset="0"/>
                <a:ea typeface="Avenir"/>
                <a:cs typeface="Calibri" panose="020F0502020204030204" pitchFamily="34" charset="0"/>
                <a:sym typeface="Avenir"/>
              </a:rPr>
              <a:t>2)</a:t>
            </a:r>
            <a:endParaRPr b="0" dirty="0">
              <a:latin typeface="Calibri" panose="020F0502020204030204" pitchFamily="34" charset="0"/>
              <a:ea typeface="Avenir"/>
              <a:cs typeface="Calibri" panose="020F0502020204030204" pitchFamily="34" charset="0"/>
              <a:sym typeface="Avenir"/>
            </a:endParaRPr>
          </a:p>
        </p:txBody>
      </p:sp>
      <p:sp>
        <p:nvSpPr>
          <p:cNvPr id="248" name="Google Shape;248;p18"/>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18</a:t>
            </a:fld>
            <a:endParaRPr/>
          </a:p>
        </p:txBody>
      </p:sp>
      <p:sp>
        <p:nvSpPr>
          <p:cNvPr id="250" name="Google Shape;250;p18"/>
          <p:cNvSpPr txBox="1">
            <a:spLocks noGrp="1"/>
          </p:cNvSpPr>
          <p:nvPr>
            <p:ph type="body" idx="2"/>
          </p:nvPr>
        </p:nvSpPr>
        <p:spPr>
          <a:xfrm>
            <a:off x="500951" y="651601"/>
            <a:ext cx="8026249" cy="3354374"/>
          </a:xfrm>
          <a:prstGeom prst="rect">
            <a:avLst/>
          </a:prstGeom>
          <a:noFill/>
          <a:ln>
            <a:noFill/>
          </a:ln>
        </p:spPr>
        <p:txBody>
          <a:bodyPr spcFirstLastPara="1" wrap="square" lIns="91425" tIns="91425" rIns="91425" bIns="91425" anchor="ctr" anchorCtr="0">
            <a:normAutofit/>
          </a:bodyPr>
          <a:lstStyle/>
          <a:p>
            <a:pPr>
              <a:spcBef>
                <a:spcPts val="600"/>
              </a:spcBef>
            </a:pPr>
            <a:r>
              <a:rPr lang="cs-CZ" sz="1600" b="1" dirty="0">
                <a:latin typeface="Calibri" panose="020F0502020204030204" pitchFamily="34" charset="0"/>
                <a:cs typeface="Calibri" panose="020F0502020204030204" pitchFamily="34" charset="0"/>
              </a:rPr>
              <a:t>připomenout si, jak Duch Svatý vedl církev při jejím putování </a:t>
            </a:r>
            <a:r>
              <a:rPr lang="cs-CZ" sz="1600" dirty="0">
                <a:latin typeface="Calibri" panose="020F0502020204030204" pitchFamily="34" charset="0"/>
                <a:cs typeface="Calibri" panose="020F0502020204030204" pitchFamily="34" charset="0"/>
              </a:rPr>
              <a:t>dějinami a že dnes volá i nás, abychom byli společně svědky Boží lásky; </a:t>
            </a:r>
          </a:p>
          <a:p>
            <a:pPr>
              <a:spcBef>
                <a:spcPts val="600"/>
              </a:spcBef>
            </a:pPr>
            <a:r>
              <a:rPr lang="cs-CZ" sz="1600" b="1" dirty="0">
                <a:latin typeface="Calibri" panose="020F0502020204030204" pitchFamily="34" charset="0"/>
                <a:cs typeface="Calibri" panose="020F0502020204030204" pitchFamily="34" charset="0"/>
              </a:rPr>
              <a:t>prožívat církevní proces se spoluúčastí a zapojením všech</a:t>
            </a:r>
            <a:r>
              <a:rPr lang="cs-CZ" sz="1600" dirty="0">
                <a:latin typeface="Calibri" panose="020F0502020204030204" pitchFamily="34" charset="0"/>
                <a:cs typeface="Calibri" panose="020F0502020204030204" pitchFamily="34" charset="0"/>
              </a:rPr>
              <a:t>; ten dá příležitost především těm, kdo se z různých důvodů nacházejí na okraji společnosti, aby se mohli vyjádřit a bylo jim nasloucháno a aby tak přispěli k budování Božího lidu; </a:t>
            </a:r>
          </a:p>
          <a:p>
            <a:pPr>
              <a:spcBef>
                <a:spcPts val="600"/>
              </a:spcBef>
            </a:pPr>
            <a:r>
              <a:rPr lang="cs-CZ" sz="1600" b="1" dirty="0">
                <a:latin typeface="Calibri" panose="020F0502020204030204" pitchFamily="34" charset="0"/>
                <a:cs typeface="Calibri" panose="020F0502020204030204" pitchFamily="34" charset="0"/>
              </a:rPr>
              <a:t>poznávat a uznávat bohatství a rozličnost darů a charismat</a:t>
            </a:r>
            <a:r>
              <a:rPr lang="cs-CZ" sz="1600" dirty="0">
                <a:latin typeface="Calibri" panose="020F0502020204030204" pitchFamily="34" charset="0"/>
                <a:cs typeface="Calibri" panose="020F0502020204030204" pitchFamily="34" charset="0"/>
              </a:rPr>
              <a:t>, které Duch Svatý svobodně rozdává pro dobro společenství a ve prospěch celé lidské rodiny; </a:t>
            </a:r>
          </a:p>
          <a:p>
            <a:pPr>
              <a:spcBef>
                <a:spcPts val="600"/>
              </a:spcBef>
            </a:pPr>
            <a:r>
              <a:rPr lang="cs-CZ" sz="1600" b="1" dirty="0">
                <a:latin typeface="Calibri" panose="020F0502020204030204" pitchFamily="34" charset="0"/>
                <a:cs typeface="Calibri" panose="020F0502020204030204" pitchFamily="34" charset="0"/>
              </a:rPr>
              <a:t>zkoumat, zkoušet a uvádět do praxe způsoby, jak všichni mohou mít spoluúčast </a:t>
            </a:r>
            <a:br>
              <a:rPr lang="cs-CZ" sz="1600" b="1" dirty="0">
                <a:latin typeface="Calibri" panose="020F0502020204030204" pitchFamily="34" charset="0"/>
                <a:cs typeface="Calibri" panose="020F0502020204030204" pitchFamily="34" charset="0"/>
              </a:rPr>
            </a:br>
            <a:r>
              <a:rPr lang="cs-CZ" sz="1600" dirty="0">
                <a:latin typeface="Calibri" panose="020F0502020204030204" pitchFamily="34" charset="0"/>
                <a:cs typeface="Calibri" panose="020F0502020204030204" pitchFamily="34" charset="0"/>
              </a:rPr>
              <a:t>na zodpovědnosti za hlásání evangelia a snaze budovat krásnější a přívětivější svět; </a:t>
            </a:r>
          </a:p>
        </p:txBody>
      </p:sp>
      <p:cxnSp>
        <p:nvCxnSpPr>
          <p:cNvPr id="249" name="Google Shape;249;p18"/>
          <p:cNvCxnSpPr/>
          <p:nvPr/>
        </p:nvCxnSpPr>
        <p:spPr>
          <a:xfrm>
            <a:off x="3357120" y="4754409"/>
            <a:ext cx="2186400" cy="0"/>
          </a:xfrm>
          <a:prstGeom prst="straightConnector1">
            <a:avLst/>
          </a:prstGeom>
          <a:noFill/>
          <a:ln w="28575" cap="flat" cmpd="sng">
            <a:solidFill>
              <a:srgbClr val="DE8F32"/>
            </a:solidFill>
            <a:prstDash val="dot"/>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Effect transition="in" filter="fade">
                                      <p:cBhvr>
                                        <p:cTn id="12" dur="500"/>
                                        <p:tgtEl>
                                          <p:spTgt spid="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Effect transition="in" filter="fade">
                                      <p:cBhvr>
                                        <p:cTn id="17" dur="500"/>
                                        <p:tgtEl>
                                          <p:spTgt spid="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0">
                                            <p:txEl>
                                              <p:pRg st="3" end="3"/>
                                            </p:txEl>
                                          </p:spTgt>
                                        </p:tgtEl>
                                        <p:attrNameLst>
                                          <p:attrName>style.visibility</p:attrName>
                                        </p:attrNameLst>
                                      </p:cBhvr>
                                      <p:to>
                                        <p:strVal val="visible"/>
                                      </p:to>
                                    </p:set>
                                    <p:animEffect transition="in" filter="fade">
                                      <p:cBhvr>
                                        <p:cTn id="22" dur="500"/>
                                        <p:tgtEl>
                                          <p:spTgt spid="2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19"/>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19</a:t>
            </a:fld>
            <a:endParaRPr/>
          </a:p>
        </p:txBody>
      </p:sp>
      <p:sp>
        <p:nvSpPr>
          <p:cNvPr id="258" name="Google Shape;258;p19"/>
          <p:cNvSpPr txBox="1">
            <a:spLocks noGrp="1"/>
          </p:cNvSpPr>
          <p:nvPr>
            <p:ph type="body" idx="2"/>
          </p:nvPr>
        </p:nvSpPr>
        <p:spPr>
          <a:xfrm>
            <a:off x="500951" y="842013"/>
            <a:ext cx="8026249" cy="3652762"/>
          </a:xfrm>
          <a:prstGeom prst="rect">
            <a:avLst/>
          </a:prstGeom>
          <a:noFill/>
          <a:ln>
            <a:noFill/>
          </a:ln>
        </p:spPr>
        <p:txBody>
          <a:bodyPr spcFirstLastPara="1" wrap="square" lIns="91425" tIns="91425" rIns="91425" bIns="91425" anchor="ctr" anchorCtr="0">
            <a:noAutofit/>
          </a:bodyPr>
          <a:lstStyle/>
          <a:p>
            <a:pPr>
              <a:spcAft>
                <a:spcPts val="600"/>
              </a:spcAft>
            </a:pPr>
            <a:r>
              <a:rPr lang="cs-CZ" sz="1600" b="1" dirty="0">
                <a:latin typeface="Calibri" panose="020F0502020204030204" pitchFamily="34" charset="0"/>
                <a:cs typeface="Calibri" panose="020F0502020204030204" pitchFamily="34" charset="0"/>
              </a:rPr>
              <a:t>zkoumat, jak je v církvi praktikována odpovědnost a moc, jakými strukturami je řízena</a:t>
            </a:r>
            <a:r>
              <a:rPr lang="cs-CZ" sz="1600" dirty="0">
                <a:latin typeface="Calibri" panose="020F0502020204030204" pitchFamily="34" charset="0"/>
                <a:cs typeface="Calibri" panose="020F0502020204030204" pitchFamily="34" charset="0"/>
              </a:rPr>
              <a:t>, odkrýt předsudky a pokřivené praktiky, které nejsou zakořeněny v evangeliu, a snažit se o jejich proměnu; </a:t>
            </a:r>
          </a:p>
          <a:p>
            <a:pPr>
              <a:spcAft>
                <a:spcPts val="600"/>
              </a:spcAft>
            </a:pPr>
            <a:r>
              <a:rPr lang="cs-CZ" sz="1600" b="1" dirty="0">
                <a:latin typeface="Calibri" panose="020F0502020204030204" pitchFamily="34" charset="0"/>
                <a:cs typeface="Calibri" panose="020F0502020204030204" pitchFamily="34" charset="0"/>
              </a:rPr>
              <a:t>dodat věrohodnost křesťanskému společenství jakožto spolehlivého subjektu a hodnověrného partnera</a:t>
            </a:r>
            <a:r>
              <a:rPr lang="cs-CZ" sz="1600" dirty="0">
                <a:latin typeface="Calibri" panose="020F0502020204030204" pitchFamily="34" charset="0"/>
                <a:cs typeface="Calibri" panose="020F0502020204030204" pitchFamily="34" charset="0"/>
              </a:rPr>
              <a:t> v procesech společenského dialogu, uzdravování, usmíření, inkluze a sdílení, obnovy demokracie, podpory bratrství a sociálního přátelství; </a:t>
            </a:r>
          </a:p>
          <a:p>
            <a:pPr>
              <a:spcAft>
                <a:spcPts val="600"/>
              </a:spcAft>
            </a:pPr>
            <a:r>
              <a:rPr lang="cs-CZ" sz="1600" b="1" dirty="0">
                <a:latin typeface="Calibri" panose="020F0502020204030204" pitchFamily="34" charset="0"/>
                <a:cs typeface="Calibri" panose="020F0502020204030204" pitchFamily="34" charset="0"/>
              </a:rPr>
              <a:t>obnovit vztahy mezi členy křesťanských společenství a rovněž mezi společenstvími a ostatními sociálními skupinami</a:t>
            </a:r>
            <a:r>
              <a:rPr lang="cs-CZ" sz="1600" dirty="0">
                <a:latin typeface="Calibri" panose="020F0502020204030204" pitchFamily="34" charset="0"/>
                <a:cs typeface="Calibri" panose="020F0502020204030204" pitchFamily="34" charset="0"/>
              </a:rPr>
              <a:t>, například společenstvími věřících jiných vyznání a náboženství, organizacemi občanské společnosti, lidovými hnutími atd.; </a:t>
            </a:r>
          </a:p>
          <a:p>
            <a:pPr>
              <a:spcAft>
                <a:spcPts val="600"/>
              </a:spcAft>
            </a:pPr>
            <a:r>
              <a:rPr lang="cs-CZ" sz="1600" b="1" dirty="0">
                <a:latin typeface="Calibri" panose="020F0502020204030204" pitchFamily="34" charset="0"/>
                <a:cs typeface="Calibri" panose="020F0502020204030204" pitchFamily="34" charset="0"/>
              </a:rPr>
              <a:t>umožnit, aby byly zúročeny a uvedeny do praxe plody nedávných synodálních zkušeností </a:t>
            </a:r>
            <a:r>
              <a:rPr lang="cs-CZ" sz="1600" dirty="0">
                <a:latin typeface="Calibri" panose="020F0502020204030204" pitchFamily="34" charset="0"/>
                <a:cs typeface="Calibri" panose="020F0502020204030204" pitchFamily="34" charset="0"/>
              </a:rPr>
              <a:t>na celosvětové, regionální, národní a místní úrovni. </a:t>
            </a:r>
          </a:p>
        </p:txBody>
      </p:sp>
      <p:cxnSp>
        <p:nvCxnSpPr>
          <p:cNvPr id="257" name="Google Shape;257;p19"/>
          <p:cNvCxnSpPr/>
          <p:nvPr/>
        </p:nvCxnSpPr>
        <p:spPr>
          <a:xfrm>
            <a:off x="3340411" y="4938255"/>
            <a:ext cx="2186400" cy="0"/>
          </a:xfrm>
          <a:prstGeom prst="straightConnector1">
            <a:avLst/>
          </a:prstGeom>
          <a:noFill/>
          <a:ln w="28575" cap="flat" cmpd="sng">
            <a:solidFill>
              <a:srgbClr val="DE8F32"/>
            </a:solidFill>
            <a:prstDash val="dot"/>
            <a:round/>
            <a:headEnd type="none" w="sm" len="sm"/>
            <a:tailEnd type="none" w="sm" len="sm"/>
          </a:ln>
        </p:spPr>
      </p:cxnSp>
      <p:sp>
        <p:nvSpPr>
          <p:cNvPr id="8" name="Google Shape;247;p18">
            <a:extLst>
              <a:ext uri="{FF2B5EF4-FFF2-40B4-BE49-F238E27FC236}">
                <a16:creationId xmlns:a16="http://schemas.microsoft.com/office/drawing/2014/main" id="{733573D8-6DB5-46C4-BF43-2B06466313AB}"/>
              </a:ext>
            </a:extLst>
          </p:cNvPr>
          <p:cNvSpPr txBox="1">
            <a:spLocks noGrp="1"/>
          </p:cNvSpPr>
          <p:nvPr>
            <p:ph type="title"/>
          </p:nvPr>
        </p:nvSpPr>
        <p:spPr>
          <a:xfrm>
            <a:off x="398689" y="404830"/>
            <a:ext cx="8298632" cy="63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cs-CZ" dirty="0">
                <a:latin typeface="Calibri" panose="020F0502020204030204" pitchFamily="34" charset="0"/>
                <a:ea typeface="Avenir"/>
                <a:cs typeface="Calibri" panose="020F0502020204030204" pitchFamily="34" charset="0"/>
                <a:sym typeface="Avenir"/>
              </a:rPr>
              <a:t>Cíle synody </a:t>
            </a:r>
            <a:r>
              <a:rPr lang="es-ES" sz="1800" b="0" dirty="0">
                <a:latin typeface="Calibri" panose="020F0502020204030204" pitchFamily="34" charset="0"/>
                <a:ea typeface="Avenir"/>
                <a:cs typeface="Calibri" panose="020F0502020204030204" pitchFamily="34" charset="0"/>
                <a:sym typeface="Avenir"/>
              </a:rPr>
              <a:t>(</a:t>
            </a:r>
            <a:r>
              <a:rPr lang="cs-CZ" sz="1800" b="0" i="1" dirty="0">
                <a:latin typeface="Calibri" panose="020F0502020204030204" pitchFamily="34" charset="0"/>
                <a:ea typeface="Avenir"/>
                <a:cs typeface="Calibri" panose="020F0502020204030204" pitchFamily="34" charset="0"/>
                <a:sym typeface="Avenir"/>
              </a:rPr>
              <a:t>Přípravný dokument</a:t>
            </a:r>
            <a:r>
              <a:rPr lang="es-ES" sz="1800" b="0" i="1" dirty="0">
                <a:latin typeface="Calibri" panose="020F0502020204030204" pitchFamily="34" charset="0"/>
                <a:ea typeface="Avenir"/>
                <a:cs typeface="Calibri" panose="020F0502020204030204" pitchFamily="34" charset="0"/>
                <a:sym typeface="Avenir"/>
              </a:rPr>
              <a:t>,</a:t>
            </a:r>
            <a:r>
              <a:rPr lang="es-ES" sz="1800" b="0" dirty="0">
                <a:latin typeface="Calibri" panose="020F0502020204030204" pitchFamily="34" charset="0"/>
                <a:ea typeface="Avenir"/>
                <a:cs typeface="Calibri" panose="020F0502020204030204" pitchFamily="34" charset="0"/>
                <a:sym typeface="Avenir"/>
              </a:rPr>
              <a:t> </a:t>
            </a:r>
            <a:r>
              <a:rPr lang="cs-CZ" sz="1800" b="0" dirty="0">
                <a:latin typeface="Calibri" panose="020F0502020204030204" pitchFamily="34" charset="0"/>
                <a:ea typeface="Avenir"/>
                <a:cs typeface="Calibri" panose="020F0502020204030204" pitchFamily="34" charset="0"/>
                <a:sym typeface="Avenir"/>
              </a:rPr>
              <a:t>čl. </a:t>
            </a:r>
            <a:r>
              <a:rPr lang="es-ES" sz="1800" b="0" dirty="0">
                <a:latin typeface="Calibri" panose="020F0502020204030204" pitchFamily="34" charset="0"/>
                <a:ea typeface="Avenir"/>
                <a:cs typeface="Calibri" panose="020F0502020204030204" pitchFamily="34" charset="0"/>
                <a:sym typeface="Avenir"/>
              </a:rPr>
              <a:t>2)</a:t>
            </a:r>
            <a:endParaRPr b="0" dirty="0">
              <a:latin typeface="Calibri" panose="020F0502020204030204" pitchFamily="34" charset="0"/>
              <a:ea typeface="Avenir"/>
              <a:cs typeface="Calibri" panose="020F0502020204030204" pitchFamily="34" charset="0"/>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5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xEl>
                                              <p:pRg st="1" end="1"/>
                                            </p:txEl>
                                          </p:spTgt>
                                        </p:tgtEl>
                                        <p:attrNameLst>
                                          <p:attrName>style.visibility</p:attrName>
                                        </p:attrNameLst>
                                      </p:cBhvr>
                                      <p:to>
                                        <p:strVal val="visible"/>
                                      </p:to>
                                    </p:set>
                                    <p:animEffect transition="in" filter="fade">
                                      <p:cBhvr>
                                        <p:cTn id="12" dur="500"/>
                                        <p:tgtEl>
                                          <p:spTgt spid="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xEl>
                                              <p:pRg st="2" end="2"/>
                                            </p:txEl>
                                          </p:spTgt>
                                        </p:tgtEl>
                                        <p:attrNameLst>
                                          <p:attrName>style.visibility</p:attrName>
                                        </p:attrNameLst>
                                      </p:cBhvr>
                                      <p:to>
                                        <p:strVal val="visible"/>
                                      </p:to>
                                    </p:set>
                                    <p:animEffect transition="in" filter="fade">
                                      <p:cBhvr>
                                        <p:cTn id="17" dur="500"/>
                                        <p:tgtEl>
                                          <p:spTgt spid="2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xEl>
                                              <p:pRg st="3" end="3"/>
                                            </p:txEl>
                                          </p:spTgt>
                                        </p:tgtEl>
                                        <p:attrNameLst>
                                          <p:attrName>style.visibility</p:attrName>
                                        </p:attrNameLst>
                                      </p:cBhvr>
                                      <p:to>
                                        <p:strVal val="visible"/>
                                      </p:to>
                                    </p:set>
                                    <p:animEffect transition="in" filter="fade">
                                      <p:cBhvr>
                                        <p:cTn id="22" dur="500"/>
                                        <p:tgtEl>
                                          <p:spTgt spid="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Obrázek 6" descr="Obsah obrázku text&#10;&#10;Popis byl vytvořen automaticky">
            <a:extLst>
              <a:ext uri="{FF2B5EF4-FFF2-40B4-BE49-F238E27FC236}">
                <a16:creationId xmlns:a16="http://schemas.microsoft.com/office/drawing/2014/main" id="{70D661C1-0AB5-4C0E-8D2A-4339462737FD}"/>
              </a:ext>
            </a:extLst>
          </p:cNvPr>
          <p:cNvPicPr>
            <a:picLocks noChangeAspect="1"/>
          </p:cNvPicPr>
          <p:nvPr/>
        </p:nvPicPr>
        <p:blipFill>
          <a:blip r:embed="rId3"/>
          <a:stretch>
            <a:fillRect/>
          </a:stretch>
        </p:blipFill>
        <p:spPr>
          <a:xfrm>
            <a:off x="81115" y="-96035"/>
            <a:ext cx="6065043" cy="533556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54419" y="3462350"/>
            <a:ext cx="2084357" cy="1543876"/>
          </a:xfrm>
          <a:prstGeom prst="rect">
            <a:avLst/>
          </a:prstGeom>
          <a:noFill/>
          <a:ln>
            <a:noFill/>
          </a:ln>
        </p:spPr>
      </p:pic>
      <p:pic>
        <p:nvPicPr>
          <p:cNvPr id="264" name="Google Shape;264;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0"/>
            <a:ext cx="4585073" cy="2486749"/>
          </a:xfrm>
          <a:prstGeom prst="rect">
            <a:avLst/>
          </a:prstGeom>
          <a:noFill/>
          <a:ln>
            <a:noFill/>
          </a:ln>
        </p:spPr>
      </p:pic>
      <p:pic>
        <p:nvPicPr>
          <p:cNvPr id="265" name="Google Shape;265;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83725" y="3459925"/>
            <a:ext cx="2035917" cy="1548726"/>
          </a:xfrm>
          <a:prstGeom prst="rect">
            <a:avLst/>
          </a:prstGeom>
          <a:noFill/>
          <a:ln>
            <a:noFill/>
          </a:ln>
        </p:spPr>
      </p:pic>
      <p:pic>
        <p:nvPicPr>
          <p:cNvPr id="266" name="Google Shape;266;p2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72000" y="2656750"/>
            <a:ext cx="4585073" cy="2486750"/>
          </a:xfrm>
          <a:prstGeom prst="rect">
            <a:avLst/>
          </a:prstGeom>
          <a:noFill/>
          <a:ln>
            <a:noFill/>
          </a:ln>
        </p:spPr>
      </p:pic>
      <p:sp>
        <p:nvSpPr>
          <p:cNvPr id="267" name="Google Shape;267;p20"/>
          <p:cNvSpPr txBox="1">
            <a:spLocks noGrp="1"/>
          </p:cNvSpPr>
          <p:nvPr>
            <p:ph type="body" idx="1"/>
          </p:nvPr>
        </p:nvSpPr>
        <p:spPr>
          <a:xfrm>
            <a:off x="183725" y="279159"/>
            <a:ext cx="4194300" cy="3098662"/>
          </a:xfrm>
          <a:prstGeom prst="rect">
            <a:avLst/>
          </a:prstGeom>
          <a:noFill/>
          <a:ln>
            <a:noFill/>
          </a:ln>
        </p:spPr>
        <p:txBody>
          <a:bodyPr spcFirstLastPara="1" wrap="square" lIns="91425" tIns="91425" rIns="91425" bIns="91425" anchor="ctr" anchorCtr="0">
            <a:normAutofit fontScale="92500" lnSpcReduction="10000"/>
          </a:bodyPr>
          <a:lstStyle/>
          <a:p>
            <a:pPr marL="0" lvl="0" indent="0" algn="ctr" rtl="0">
              <a:lnSpc>
                <a:spcPct val="115000"/>
              </a:lnSpc>
              <a:spcBef>
                <a:spcPts val="0"/>
              </a:spcBef>
              <a:spcAft>
                <a:spcPts val="0"/>
              </a:spcAft>
              <a:buClr>
                <a:schemeClr val="dk1"/>
              </a:buClr>
              <a:buSzPts val="1100"/>
              <a:buNone/>
            </a:pPr>
            <a:r>
              <a:rPr lang="cs-CZ" sz="1800" b="1" dirty="0">
                <a:solidFill>
                  <a:schemeClr val="dk1"/>
                </a:solidFill>
                <a:latin typeface="Calibri" panose="020F0502020204030204" pitchFamily="34" charset="0"/>
                <a:ea typeface="Avenir"/>
                <a:cs typeface="Calibri" panose="020F0502020204030204" pitchFamily="34" charset="0"/>
                <a:sym typeface="Avenir"/>
              </a:rPr>
              <a:t>Klíčové hodnoty synodální církve</a:t>
            </a:r>
            <a:endParaRPr sz="1600" dirty="0">
              <a:latin typeface="Calibri" panose="020F0502020204030204" pitchFamily="34" charset="0"/>
              <a:cs typeface="Calibri" panose="020F0502020204030204" pitchFamily="34" charset="0"/>
            </a:endParaRPr>
          </a:p>
          <a:p>
            <a:pPr marL="171450" lvl="0" indent="-101600" algn="l" rtl="0">
              <a:lnSpc>
                <a:spcPct val="115000"/>
              </a:lnSpc>
              <a:spcBef>
                <a:spcPts val="0"/>
              </a:spcBef>
              <a:spcAft>
                <a:spcPts val="0"/>
              </a:spcAft>
              <a:buClr>
                <a:schemeClr val="dk1"/>
              </a:buClr>
              <a:buSzPts val="1100"/>
              <a:buNone/>
            </a:pPr>
            <a:endParaRPr sz="1500" dirty="0">
              <a:solidFill>
                <a:schemeClr val="dk1"/>
              </a:solidFill>
              <a:latin typeface="Avenir"/>
              <a:ea typeface="Avenir"/>
              <a:cs typeface="Avenir"/>
              <a:sym typeface="Avenir"/>
            </a:endParaRPr>
          </a:p>
          <a:p>
            <a:pPr marL="171450" lvl="0" indent="-171450" algn="l" rtl="0">
              <a:lnSpc>
                <a:spcPct val="115000"/>
              </a:lnSpc>
              <a:spcBef>
                <a:spcPts val="0"/>
              </a:spcBef>
              <a:spcAft>
                <a:spcPts val="600"/>
              </a:spcAft>
              <a:buClr>
                <a:schemeClr val="dk1"/>
              </a:buClr>
              <a:buSzPts val="1100"/>
              <a:buChar char="●"/>
            </a:pPr>
            <a:r>
              <a:rPr lang="cs-CZ" sz="1500" dirty="0">
                <a:solidFill>
                  <a:schemeClr val="dk1"/>
                </a:solidFill>
                <a:latin typeface="Calibri" panose="020F0502020204030204" pitchFamily="34" charset="0"/>
                <a:ea typeface="Avenir"/>
                <a:cs typeface="Calibri" panose="020F0502020204030204" pitchFamily="34" charset="0"/>
                <a:sym typeface="Avenir"/>
              </a:rPr>
              <a:t>Naslouchání jeden druhém </a:t>
            </a:r>
            <a:br>
              <a:rPr lang="cs-CZ" sz="1500" dirty="0">
                <a:solidFill>
                  <a:schemeClr val="dk1"/>
                </a:solidFill>
                <a:latin typeface="Calibri" panose="020F0502020204030204" pitchFamily="34" charset="0"/>
                <a:ea typeface="Avenir"/>
                <a:cs typeface="Calibri" panose="020F0502020204030204" pitchFamily="34" charset="0"/>
                <a:sym typeface="Avenir"/>
              </a:rPr>
            </a:br>
            <a:r>
              <a:rPr lang="cs-CZ" sz="1500" dirty="0">
                <a:solidFill>
                  <a:schemeClr val="dk1"/>
                </a:solidFill>
                <a:latin typeface="Calibri" panose="020F0502020204030204" pitchFamily="34" charset="0"/>
                <a:ea typeface="Avenir"/>
                <a:cs typeface="Calibri" panose="020F0502020204030204" pitchFamily="34" charset="0"/>
                <a:sym typeface="Avenir"/>
              </a:rPr>
              <a:t>směřující k naslouchání Duchu svatému </a:t>
            </a:r>
          </a:p>
          <a:p>
            <a:pPr marL="171450" lvl="0" indent="-171450" algn="l" rtl="0">
              <a:lnSpc>
                <a:spcPct val="115000"/>
              </a:lnSpc>
              <a:spcBef>
                <a:spcPts val="0"/>
              </a:spcBef>
              <a:spcAft>
                <a:spcPts val="600"/>
              </a:spcAft>
              <a:buClr>
                <a:schemeClr val="dk1"/>
              </a:buClr>
              <a:buSzPts val="1100"/>
              <a:buChar char="●"/>
            </a:pPr>
            <a:r>
              <a:rPr lang="cs-CZ" sz="1500" dirty="0">
                <a:solidFill>
                  <a:schemeClr val="dk1"/>
                </a:solidFill>
                <a:latin typeface="Calibri" panose="020F0502020204030204" pitchFamily="34" charset="0"/>
                <a:ea typeface="Avenir"/>
                <a:cs typeface="Calibri" panose="020F0502020204030204" pitchFamily="34" charset="0"/>
                <a:sym typeface="Avenir"/>
              </a:rPr>
              <a:t>Setkávání se v duchu modlitby, </a:t>
            </a:r>
            <a:br>
              <a:rPr lang="cs-CZ" sz="1500" dirty="0">
                <a:solidFill>
                  <a:schemeClr val="dk1"/>
                </a:solidFill>
                <a:latin typeface="Calibri" panose="020F0502020204030204" pitchFamily="34" charset="0"/>
                <a:ea typeface="Avenir"/>
                <a:cs typeface="Calibri" panose="020F0502020204030204" pitchFamily="34" charset="0"/>
                <a:sym typeface="Avenir"/>
              </a:rPr>
            </a:br>
            <a:r>
              <a:rPr lang="cs-CZ" sz="1500" dirty="0">
                <a:solidFill>
                  <a:schemeClr val="dk1"/>
                </a:solidFill>
                <a:latin typeface="Calibri" panose="020F0502020204030204" pitchFamily="34" charset="0"/>
                <a:ea typeface="Avenir"/>
                <a:cs typeface="Calibri" panose="020F0502020204030204" pitchFamily="34" charset="0"/>
                <a:sym typeface="Avenir"/>
              </a:rPr>
              <a:t>zakořeněné v liturgii a v Božím slově</a:t>
            </a:r>
            <a:endParaRPr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600"/>
              </a:spcAft>
              <a:buClr>
                <a:schemeClr val="dk1"/>
              </a:buClr>
              <a:buSzPts val="1100"/>
              <a:buChar char="●"/>
            </a:pPr>
            <a:r>
              <a:rPr lang="cs-CZ" sz="1500" dirty="0">
                <a:latin typeface="Calibri" panose="020F0502020204030204" pitchFamily="34" charset="0"/>
                <a:ea typeface="Avenir"/>
                <a:cs typeface="Calibri" panose="020F0502020204030204" pitchFamily="34" charset="0"/>
                <a:sym typeface="Avenir"/>
              </a:rPr>
              <a:t>Navzájem sdílená zkušenost, </a:t>
            </a:r>
            <a:br>
              <a:rPr lang="cs-CZ" sz="1500" dirty="0">
                <a:latin typeface="Calibri" panose="020F0502020204030204" pitchFamily="34" charset="0"/>
                <a:ea typeface="Avenir"/>
                <a:cs typeface="Calibri" panose="020F0502020204030204" pitchFamily="34" charset="0"/>
                <a:sym typeface="Avenir"/>
              </a:rPr>
            </a:br>
            <a:r>
              <a:rPr lang="cs-CZ" sz="1500" dirty="0">
                <a:latin typeface="Calibri" panose="020F0502020204030204" pitchFamily="34" charset="0"/>
                <a:ea typeface="Avenir"/>
                <a:cs typeface="Calibri" panose="020F0502020204030204" pitchFamily="34" charset="0"/>
                <a:sym typeface="Avenir"/>
              </a:rPr>
              <a:t>nejen vyplňování dotazníků</a:t>
            </a:r>
            <a:endParaRPr sz="1500" dirty="0">
              <a:solidFill>
                <a:schemeClr val="dk1"/>
              </a:solidFill>
              <a:latin typeface="Calibri" panose="020F0502020204030204" pitchFamily="34" charset="0"/>
              <a:ea typeface="Avenir"/>
              <a:cs typeface="Calibri" panose="020F0502020204030204" pitchFamily="34" charset="0"/>
              <a:sym typeface="Avenir"/>
            </a:endParaRPr>
          </a:p>
          <a:p>
            <a:pPr marL="171450" lvl="0" indent="-171450" algn="l" rtl="0">
              <a:lnSpc>
                <a:spcPct val="115000"/>
              </a:lnSpc>
              <a:spcBef>
                <a:spcPts val="0"/>
              </a:spcBef>
              <a:spcAft>
                <a:spcPts val="600"/>
              </a:spcAft>
              <a:buClr>
                <a:schemeClr val="dk1"/>
              </a:buClr>
              <a:buSzPts val="1100"/>
              <a:buChar char="●"/>
            </a:pPr>
            <a:r>
              <a:rPr lang="cs-CZ" sz="1500" dirty="0">
                <a:latin typeface="Calibri" panose="020F0502020204030204" pitchFamily="34" charset="0"/>
                <a:ea typeface="Avenir"/>
                <a:cs typeface="Calibri" panose="020F0502020204030204" pitchFamily="34" charset="0"/>
                <a:sym typeface="Avenir"/>
              </a:rPr>
              <a:t>Dlouhodobý proces, nejen jednorázová událost</a:t>
            </a:r>
          </a:p>
          <a:p>
            <a:pPr marL="171450" lvl="0" indent="-171450" algn="l" rtl="0">
              <a:lnSpc>
                <a:spcPct val="115000"/>
              </a:lnSpc>
              <a:spcBef>
                <a:spcPts val="0"/>
              </a:spcBef>
              <a:spcAft>
                <a:spcPts val="600"/>
              </a:spcAft>
              <a:buClr>
                <a:schemeClr val="dk1"/>
              </a:buClr>
              <a:buSzPts val="1100"/>
              <a:buChar char="●"/>
            </a:pPr>
            <a:r>
              <a:rPr lang="cs-CZ" sz="1500" dirty="0">
                <a:latin typeface="Calibri" panose="020F0502020204030204" pitchFamily="34" charset="0"/>
                <a:cs typeface="Calibri" panose="020F0502020204030204" pitchFamily="34" charset="0"/>
                <a:sym typeface="Avenir"/>
              </a:rPr>
              <a:t>Společné rozlišování, takže rozhodnutí činěná </a:t>
            </a:r>
            <a:br>
              <a:rPr lang="cs-CZ" sz="1500" dirty="0">
                <a:latin typeface="Calibri" panose="020F0502020204030204" pitchFamily="34" charset="0"/>
                <a:cs typeface="Calibri" panose="020F0502020204030204" pitchFamily="34" charset="0"/>
                <a:sym typeface="Avenir"/>
              </a:rPr>
            </a:br>
            <a:r>
              <a:rPr lang="cs-CZ" sz="1500" dirty="0">
                <a:latin typeface="Calibri" panose="020F0502020204030204" pitchFamily="34" charset="0"/>
                <a:cs typeface="Calibri" panose="020F0502020204030204" pitchFamily="34" charset="0"/>
                <a:sym typeface="Avenir"/>
              </a:rPr>
              <a:t>na jeho základě jsou pro dobro všech</a:t>
            </a:r>
            <a:endParaRPr dirty="0">
              <a:latin typeface="Calibri" panose="020F0502020204030204" pitchFamily="34" charset="0"/>
              <a:cs typeface="Calibri" panose="020F0502020204030204" pitchFamily="34" charset="0"/>
            </a:endParaRPr>
          </a:p>
        </p:txBody>
      </p:sp>
      <p:sp>
        <p:nvSpPr>
          <p:cNvPr id="268" name="Google Shape;268;p20"/>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50" y="0"/>
            <a:ext cx="9220250" cy="5143501"/>
          </a:xfrm>
          <a:prstGeom prst="rect">
            <a:avLst/>
          </a:prstGeom>
          <a:noFill/>
          <a:ln>
            <a:noFill/>
          </a:ln>
        </p:spPr>
      </p:pic>
      <p:sp>
        <p:nvSpPr>
          <p:cNvPr id="274" name="Google Shape;274;p21"/>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22"/>
          <p:cNvSpPr txBox="1">
            <a:spLocks noGrp="1"/>
          </p:cNvSpPr>
          <p:nvPr>
            <p:ph type="title"/>
          </p:nvPr>
        </p:nvSpPr>
        <p:spPr>
          <a:xfrm>
            <a:off x="398689" y="404830"/>
            <a:ext cx="8298632" cy="63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ct val="48888"/>
              <a:buFont typeface="Arial"/>
              <a:buNone/>
            </a:pPr>
            <a:r>
              <a:rPr lang="cs-CZ" dirty="0">
                <a:latin typeface="Calibri" panose="020F0502020204030204" pitchFamily="34" charset="0"/>
                <a:ea typeface="Avenir"/>
                <a:cs typeface="Calibri" panose="020F0502020204030204" pitchFamily="34" charset="0"/>
                <a:sym typeface="Avenir"/>
              </a:rPr>
              <a:t>Rozlišování znamení času ve světle evangelia</a:t>
            </a:r>
            <a:endParaRPr dirty="0">
              <a:latin typeface="Calibri" panose="020F0502020204030204" pitchFamily="34" charset="0"/>
              <a:ea typeface="Avenir"/>
              <a:cs typeface="Calibri" panose="020F0502020204030204" pitchFamily="34" charset="0"/>
              <a:sym typeface="Avenir"/>
            </a:endParaRPr>
          </a:p>
        </p:txBody>
      </p:sp>
      <p:sp>
        <p:nvSpPr>
          <p:cNvPr id="281" name="Google Shape;281;p22"/>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22</a:t>
            </a:fld>
            <a:endParaRPr/>
          </a:p>
        </p:txBody>
      </p:sp>
      <p:sp>
        <p:nvSpPr>
          <p:cNvPr id="283" name="Google Shape;283;p22"/>
          <p:cNvSpPr txBox="1">
            <a:spLocks noGrp="1"/>
          </p:cNvSpPr>
          <p:nvPr>
            <p:ph type="body" idx="2"/>
          </p:nvPr>
        </p:nvSpPr>
        <p:spPr>
          <a:xfrm>
            <a:off x="282498" y="1048639"/>
            <a:ext cx="4176962" cy="3203692"/>
          </a:xfrm>
          <a:prstGeom prst="rect">
            <a:avLst/>
          </a:prstGeom>
          <a:noFill/>
          <a:ln>
            <a:noFill/>
          </a:ln>
        </p:spPr>
        <p:txBody>
          <a:bodyPr spcFirstLastPara="1" wrap="square" lIns="91425" tIns="91425" rIns="91425" bIns="91425" anchor="ctr" anchorCtr="0">
            <a:normAutofit/>
          </a:bodyPr>
          <a:lstStyle/>
          <a:p>
            <a:pPr marL="152400" lvl="0" indent="0" rtl="0">
              <a:lnSpc>
                <a:spcPct val="115000"/>
              </a:lnSpc>
              <a:spcBef>
                <a:spcPts val="0"/>
              </a:spcBef>
              <a:spcAft>
                <a:spcPts val="0"/>
              </a:spcAft>
              <a:buSzPct val="81081"/>
              <a:buNone/>
            </a:pPr>
            <a:r>
              <a:rPr lang="cs-CZ" sz="1700" b="0" i="0" u="none" strike="noStrike" baseline="0" dirty="0">
                <a:solidFill>
                  <a:srgbClr val="000000"/>
                </a:solidFill>
                <a:latin typeface="Calibri" panose="020F0502020204030204" pitchFamily="34" charset="0"/>
                <a:cs typeface="Calibri" panose="020F0502020204030204" pitchFamily="34" charset="0"/>
              </a:rPr>
              <a:t>Synodální proces se odvíjí na pozadí historických souvislostí poznamenaných soudobými změnami společnosti a zásadním přerodem církve, který nelze přehlédnout: právě ve spleti těchto složitých souvislostí a v jejich napětích a protikladech jsme povoláni „zkoumat </a:t>
            </a:r>
            <a:r>
              <a:rPr lang="cs-CZ" sz="1700" b="1" i="0" u="none" strike="noStrike" baseline="0" dirty="0">
                <a:solidFill>
                  <a:srgbClr val="000000"/>
                </a:solidFill>
                <a:latin typeface="Calibri" panose="020F0502020204030204" pitchFamily="34" charset="0"/>
                <a:cs typeface="Calibri" panose="020F0502020204030204" pitchFamily="34" charset="0"/>
              </a:rPr>
              <a:t>znamení doby </a:t>
            </a:r>
            <a:r>
              <a:rPr lang="cs-CZ" sz="1700" b="0" i="0" u="none" strike="noStrike" baseline="0" dirty="0">
                <a:solidFill>
                  <a:srgbClr val="000000"/>
                </a:solidFill>
                <a:latin typeface="Calibri" panose="020F0502020204030204" pitchFamily="34" charset="0"/>
                <a:cs typeface="Calibri" panose="020F0502020204030204" pitchFamily="34" charset="0"/>
              </a:rPr>
              <a:t>a vykládat je </a:t>
            </a:r>
            <a:r>
              <a:rPr lang="cs-CZ" sz="1700" b="1" i="0" u="none" strike="noStrike" baseline="0" dirty="0">
                <a:solidFill>
                  <a:srgbClr val="000000"/>
                </a:solidFill>
                <a:latin typeface="Calibri" panose="020F0502020204030204" pitchFamily="34" charset="0"/>
                <a:cs typeface="Calibri" panose="020F0502020204030204" pitchFamily="34" charset="0"/>
              </a:rPr>
              <a:t>ve světle evangelia</a:t>
            </a:r>
            <a:r>
              <a:rPr lang="cs-CZ" sz="1700" b="0" i="0" u="none" strike="noStrike" baseline="0" dirty="0">
                <a:solidFill>
                  <a:srgbClr val="000000"/>
                </a:solidFill>
                <a:latin typeface="Calibri" panose="020F0502020204030204" pitchFamily="34" charset="0"/>
                <a:cs typeface="Calibri" panose="020F0502020204030204" pitchFamily="34" charset="0"/>
              </a:rPr>
              <a:t>“ (</a:t>
            </a:r>
            <a:r>
              <a:rPr lang="cs-CZ" sz="1700" b="0" i="1" u="none" strike="noStrike" baseline="0" dirty="0">
                <a:solidFill>
                  <a:srgbClr val="000000"/>
                </a:solidFill>
                <a:latin typeface="Calibri" panose="020F0502020204030204" pitchFamily="34" charset="0"/>
                <a:cs typeface="Calibri" panose="020F0502020204030204" pitchFamily="34" charset="0"/>
              </a:rPr>
              <a:t>Gaudium et </a:t>
            </a:r>
            <a:r>
              <a:rPr lang="cs-CZ" sz="1700" b="0" i="1" u="none" strike="noStrike" baseline="0" dirty="0" err="1">
                <a:solidFill>
                  <a:srgbClr val="000000"/>
                </a:solidFill>
                <a:latin typeface="Calibri" panose="020F0502020204030204" pitchFamily="34" charset="0"/>
                <a:cs typeface="Calibri" panose="020F0502020204030204" pitchFamily="34" charset="0"/>
              </a:rPr>
              <a:t>spes</a:t>
            </a:r>
            <a:r>
              <a:rPr lang="cs-CZ" sz="1700" b="0" i="0" u="none" strike="noStrike" baseline="0" dirty="0">
                <a:solidFill>
                  <a:srgbClr val="000000"/>
                </a:solidFill>
                <a:latin typeface="Calibri" panose="020F0502020204030204" pitchFamily="34" charset="0"/>
                <a:cs typeface="Calibri" panose="020F0502020204030204" pitchFamily="34" charset="0"/>
              </a:rPr>
              <a:t>, čl. 4). </a:t>
            </a:r>
          </a:p>
          <a:p>
            <a:pPr marL="152400" lvl="0" indent="0" algn="r" rtl="0">
              <a:lnSpc>
                <a:spcPct val="115000"/>
              </a:lnSpc>
              <a:spcBef>
                <a:spcPts val="600"/>
              </a:spcBef>
              <a:spcAft>
                <a:spcPts val="0"/>
              </a:spcAft>
              <a:buSzPct val="81081"/>
              <a:buNone/>
            </a:pPr>
            <a:r>
              <a:rPr lang="es-ES" sz="1500" dirty="0">
                <a:latin typeface="Calibri" panose="020F0502020204030204" pitchFamily="34" charset="0"/>
                <a:ea typeface="Avenir"/>
                <a:cs typeface="Calibri" panose="020F0502020204030204" pitchFamily="34" charset="0"/>
                <a:sym typeface="Avenir"/>
              </a:rPr>
              <a:t>(</a:t>
            </a:r>
            <a:r>
              <a:rPr lang="cs-CZ" sz="1500" i="1" dirty="0">
                <a:latin typeface="Calibri" panose="020F0502020204030204" pitchFamily="34" charset="0"/>
                <a:ea typeface="Avenir"/>
                <a:cs typeface="Calibri" panose="020F0502020204030204" pitchFamily="34" charset="0"/>
                <a:sym typeface="Avenir"/>
              </a:rPr>
              <a:t>Přípravný dokument</a:t>
            </a:r>
            <a:r>
              <a:rPr lang="es-ES" sz="1500" dirty="0">
                <a:latin typeface="Calibri" panose="020F0502020204030204" pitchFamily="34" charset="0"/>
                <a:ea typeface="Avenir"/>
                <a:cs typeface="Calibri" panose="020F0502020204030204" pitchFamily="34" charset="0"/>
                <a:sym typeface="Avenir"/>
              </a:rPr>
              <a:t>,</a:t>
            </a:r>
            <a:r>
              <a:rPr lang="cs-CZ" sz="1500" dirty="0">
                <a:latin typeface="Calibri" panose="020F0502020204030204" pitchFamily="34" charset="0"/>
                <a:ea typeface="Avenir"/>
                <a:cs typeface="Calibri" panose="020F0502020204030204" pitchFamily="34" charset="0"/>
                <a:sym typeface="Avenir"/>
              </a:rPr>
              <a:t> čl.</a:t>
            </a:r>
            <a:r>
              <a:rPr lang="es-ES" sz="1500" dirty="0">
                <a:latin typeface="Calibri" panose="020F0502020204030204" pitchFamily="34" charset="0"/>
                <a:ea typeface="Avenir"/>
                <a:cs typeface="Calibri" panose="020F0502020204030204" pitchFamily="34" charset="0"/>
                <a:sym typeface="Avenir"/>
              </a:rPr>
              <a:t> 4)</a:t>
            </a:r>
            <a:endParaRPr sz="1500" dirty="0">
              <a:latin typeface="Calibri" panose="020F0502020204030204" pitchFamily="34" charset="0"/>
              <a:ea typeface="Avenir"/>
              <a:cs typeface="Calibri" panose="020F0502020204030204" pitchFamily="34" charset="0"/>
              <a:sym typeface="Avenir"/>
            </a:endParaRPr>
          </a:p>
        </p:txBody>
      </p:sp>
      <p:sp>
        <p:nvSpPr>
          <p:cNvPr id="279" name="Google Shape;279;p22"/>
          <p:cNvSpPr txBox="1">
            <a:spLocks noGrp="1"/>
          </p:cNvSpPr>
          <p:nvPr>
            <p:ph type="body" idx="3"/>
          </p:nvPr>
        </p:nvSpPr>
        <p:spPr>
          <a:xfrm>
            <a:off x="4684542" y="1048639"/>
            <a:ext cx="4263806" cy="3145917"/>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Clr>
                <a:schemeClr val="dk1"/>
              </a:buClr>
              <a:buSzPts val="1100"/>
              <a:buNone/>
            </a:pPr>
            <a:r>
              <a:rPr lang="cs-CZ" sz="1600" dirty="0">
                <a:latin typeface="Calibri" panose="020F0502020204030204" pitchFamily="34" charset="0"/>
                <a:ea typeface="Avenir"/>
                <a:cs typeface="Calibri" panose="020F0502020204030204" pitchFamily="34" charset="0"/>
                <a:sym typeface="Avenir"/>
              </a:rPr>
              <a:t>1. Globální tragédie </a:t>
            </a:r>
            <a:r>
              <a:rPr lang="cs-CZ" sz="1600" b="1" dirty="0">
                <a:latin typeface="Calibri" panose="020F0502020204030204" pitchFamily="34" charset="0"/>
                <a:ea typeface="Avenir"/>
                <a:cs typeface="Calibri" panose="020F0502020204030204" pitchFamily="34" charset="0"/>
                <a:sym typeface="Avenir"/>
              </a:rPr>
              <a:t>pandemie</a:t>
            </a:r>
            <a:r>
              <a:rPr lang="cs-CZ" sz="1600" dirty="0">
                <a:latin typeface="Calibri" panose="020F0502020204030204" pitchFamily="34" charset="0"/>
                <a:ea typeface="Avenir"/>
                <a:cs typeface="Calibri" panose="020F0502020204030204" pitchFamily="34" charset="0"/>
                <a:sym typeface="Avenir"/>
              </a:rPr>
              <a:t> </a:t>
            </a:r>
            <a:r>
              <a:rPr lang="es-ES" sz="1600" b="1" dirty="0">
                <a:latin typeface="Calibri" panose="020F0502020204030204" pitchFamily="34" charset="0"/>
                <a:ea typeface="Avenir"/>
                <a:cs typeface="Calibri" panose="020F0502020204030204" pitchFamily="34" charset="0"/>
                <a:sym typeface="Avenir"/>
              </a:rPr>
              <a:t>COVID-19</a:t>
            </a:r>
            <a:r>
              <a:rPr lang="cs-CZ" sz="1600" b="1"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 </a:t>
            </a:r>
            <a:endParaRPr lang="cs-CZ" sz="1400" b="1" dirty="0">
              <a:latin typeface="Calibri" panose="020F0502020204030204" pitchFamily="34" charset="0"/>
              <a:ea typeface="Avenir"/>
              <a:cs typeface="Calibri" panose="020F0502020204030204" pitchFamily="34" charset="0"/>
            </a:endParaRPr>
          </a:p>
          <a:p>
            <a:pPr marL="0" lvl="0" indent="0" algn="l" rtl="0">
              <a:lnSpc>
                <a:spcPct val="115000"/>
              </a:lnSpc>
              <a:spcBef>
                <a:spcPts val="0"/>
              </a:spcBef>
              <a:spcAft>
                <a:spcPts val="600"/>
              </a:spcAft>
              <a:buClr>
                <a:schemeClr val="dk1"/>
              </a:buClr>
              <a:buSzPts val="1100"/>
              <a:buNone/>
            </a:pPr>
            <a:r>
              <a:rPr lang="cs-CZ" sz="1600" dirty="0">
                <a:latin typeface="Calibri" panose="020F0502020204030204" pitchFamily="34" charset="0"/>
                <a:ea typeface="Avenir"/>
                <a:cs typeface="Calibri" panose="020F0502020204030204" pitchFamily="34" charset="0"/>
                <a:sym typeface="Avenir"/>
              </a:rPr>
              <a:t>2. </a:t>
            </a:r>
            <a:r>
              <a:rPr lang="cs-CZ" sz="1600" b="1" dirty="0">
                <a:latin typeface="Calibri" panose="020F0502020204030204" pitchFamily="34" charset="0"/>
                <a:ea typeface="Avenir"/>
                <a:cs typeface="Calibri" panose="020F0502020204030204" pitchFamily="34" charset="0"/>
                <a:sym typeface="Avenir"/>
              </a:rPr>
              <a:t>Nerovnosti a nespravedlnosti</a:t>
            </a:r>
            <a:r>
              <a:rPr lang="cs-CZ" sz="1600" dirty="0">
                <a:latin typeface="Calibri" panose="020F0502020204030204" pitchFamily="34" charset="0"/>
                <a:ea typeface="Avenir"/>
                <a:cs typeface="Calibri" panose="020F0502020204030204" pitchFamily="34" charset="0"/>
                <a:sym typeface="Avenir"/>
              </a:rPr>
              <a:t>: odosobnění, fragmentizace, podmínky, kterým čelí migranti, rozdělení jdoucí napříč rodinou lidstva</a:t>
            </a:r>
          </a:p>
          <a:p>
            <a:pPr marL="0" lvl="0" indent="0" algn="l" rtl="0">
              <a:lnSpc>
                <a:spcPct val="115000"/>
              </a:lnSpc>
              <a:spcBef>
                <a:spcPts val="0"/>
              </a:spcBef>
              <a:spcAft>
                <a:spcPts val="600"/>
              </a:spcAft>
              <a:buClr>
                <a:schemeClr val="dk1"/>
              </a:buClr>
              <a:buSzPts val="1100"/>
              <a:buNone/>
            </a:pPr>
            <a:r>
              <a:rPr lang="cs-CZ" sz="1600" dirty="0">
                <a:latin typeface="Calibri" panose="020F0502020204030204" pitchFamily="34" charset="0"/>
                <a:ea typeface="Avenir"/>
                <a:cs typeface="Calibri" panose="020F0502020204030204" pitchFamily="34" charset="0"/>
                <a:sym typeface="Avenir"/>
              </a:rPr>
              <a:t>3. Nářek</a:t>
            </a:r>
            <a:r>
              <a:rPr lang="cs-CZ" sz="1600" b="1" dirty="0">
                <a:latin typeface="Calibri" panose="020F0502020204030204" pitchFamily="34" charset="0"/>
                <a:ea typeface="Avenir"/>
                <a:cs typeface="Calibri" panose="020F0502020204030204" pitchFamily="34" charset="0"/>
                <a:sym typeface="Avenir"/>
              </a:rPr>
              <a:t> chudých </a:t>
            </a:r>
            <a:r>
              <a:rPr lang="cs-CZ" sz="1600" dirty="0">
                <a:latin typeface="Calibri" panose="020F0502020204030204" pitchFamily="34" charset="0"/>
                <a:ea typeface="Avenir"/>
                <a:cs typeface="Calibri" panose="020F0502020204030204" pitchFamily="34" charset="0"/>
                <a:sym typeface="Avenir"/>
              </a:rPr>
              <a:t>a nářek </a:t>
            </a:r>
            <a:r>
              <a:rPr lang="cs-CZ" sz="1600" b="1" dirty="0">
                <a:latin typeface="Calibri" panose="020F0502020204030204" pitchFamily="34" charset="0"/>
                <a:ea typeface="Avenir"/>
                <a:cs typeface="Calibri" panose="020F0502020204030204" pitchFamily="34" charset="0"/>
                <a:sym typeface="Avenir"/>
              </a:rPr>
              <a:t>Země</a:t>
            </a:r>
          </a:p>
          <a:p>
            <a:pPr marL="0" lvl="0" indent="0" algn="l" rtl="0">
              <a:lnSpc>
                <a:spcPct val="115000"/>
              </a:lnSpc>
              <a:spcBef>
                <a:spcPts val="1200"/>
              </a:spcBef>
              <a:spcAft>
                <a:spcPts val="0"/>
              </a:spcAft>
              <a:buClr>
                <a:schemeClr val="dk1"/>
              </a:buClr>
              <a:buSzPts val="1100"/>
              <a:buNone/>
            </a:pPr>
            <a:r>
              <a:rPr lang="cs-CZ" sz="1600" b="1" dirty="0">
                <a:latin typeface="Calibri" panose="020F0502020204030204" pitchFamily="34" charset="0"/>
                <a:ea typeface="Avenir"/>
                <a:cs typeface="Calibri" panose="020F0502020204030204" pitchFamily="34" charset="0"/>
                <a:sym typeface="Avenir"/>
              </a:rPr>
              <a:t>Všichni jsme na stejné lodi… </a:t>
            </a:r>
            <a:r>
              <a:rPr lang="cs-CZ" sz="1600" dirty="0">
                <a:latin typeface="Calibri" panose="020F0502020204030204" pitchFamily="34" charset="0"/>
                <a:ea typeface="Avenir"/>
                <a:cs typeface="Calibri" panose="020F0502020204030204" pitchFamily="34" charset="0"/>
                <a:sym typeface="Avenir"/>
              </a:rPr>
              <a:t>Jsme jednou lidskou rodinou žijící v našem společném domě.</a:t>
            </a:r>
            <a:endParaRPr sz="1600" dirty="0">
              <a:latin typeface="Calibri" panose="020F0502020204030204" pitchFamily="34" charset="0"/>
              <a:ea typeface="Avenir"/>
              <a:cs typeface="Calibri" panose="020F0502020204030204" pitchFamily="34" charset="0"/>
              <a:sym typeface="Avenir"/>
            </a:endParaRPr>
          </a:p>
          <a:p>
            <a:pPr marL="0" lvl="0" indent="0" algn="r" rtl="0">
              <a:lnSpc>
                <a:spcPct val="115000"/>
              </a:lnSpc>
              <a:spcBef>
                <a:spcPts val="600"/>
              </a:spcBef>
              <a:spcAft>
                <a:spcPts val="0"/>
              </a:spcAft>
              <a:buClr>
                <a:schemeClr val="dk1"/>
              </a:buClr>
              <a:buSzPts val="1100"/>
              <a:buNone/>
            </a:pPr>
            <a:r>
              <a:rPr lang="es-ES" sz="1400" dirty="0">
                <a:latin typeface="Calibri" panose="020F0502020204030204" pitchFamily="34" charset="0"/>
                <a:ea typeface="Avenir"/>
                <a:cs typeface="Calibri" panose="020F0502020204030204" pitchFamily="34" charset="0"/>
                <a:sym typeface="Avenir"/>
              </a:rPr>
              <a:t>(</a:t>
            </a:r>
            <a:r>
              <a:rPr lang="cs-CZ" sz="1400" dirty="0">
                <a:latin typeface="Calibri" panose="020F0502020204030204" pitchFamily="34" charset="0"/>
                <a:ea typeface="Avenir"/>
                <a:cs typeface="Calibri" panose="020F0502020204030204" pitchFamily="34" charset="0"/>
                <a:sym typeface="Avenir"/>
              </a:rPr>
              <a:t>srov. </a:t>
            </a:r>
            <a:r>
              <a:rPr lang="es-ES" sz="1400" i="1" dirty="0">
                <a:latin typeface="Calibri" panose="020F0502020204030204" pitchFamily="34" charset="0"/>
                <a:ea typeface="Avenir"/>
                <a:cs typeface="Calibri" panose="020F0502020204030204" pitchFamily="34" charset="0"/>
                <a:sym typeface="Avenir"/>
              </a:rPr>
              <a:t>Laudato </a:t>
            </a:r>
            <a:r>
              <a:rPr lang="cs-CZ" sz="1400" i="1" dirty="0">
                <a:latin typeface="Calibri" panose="020F0502020204030204" pitchFamily="34" charset="0"/>
                <a:ea typeface="Avenir"/>
                <a:cs typeface="Calibri" panose="020F0502020204030204" pitchFamily="34" charset="0"/>
                <a:sym typeface="Avenir"/>
              </a:rPr>
              <a:t>s</a:t>
            </a:r>
            <a:r>
              <a:rPr lang="es-ES" sz="1400" i="1" dirty="0">
                <a:latin typeface="Calibri" panose="020F0502020204030204" pitchFamily="34" charset="0"/>
                <a:ea typeface="Avenir"/>
                <a:cs typeface="Calibri" panose="020F0502020204030204" pitchFamily="34" charset="0"/>
                <a:sym typeface="Avenir"/>
              </a:rPr>
              <a:t>i’ </a:t>
            </a:r>
            <a:r>
              <a:rPr lang="cs-CZ" sz="1400" dirty="0">
                <a:latin typeface="Calibri" panose="020F0502020204030204" pitchFamily="34" charset="0"/>
                <a:ea typeface="Avenir"/>
                <a:cs typeface="Calibri" panose="020F0502020204030204" pitchFamily="34" charset="0"/>
                <a:sym typeface="Avenir"/>
              </a:rPr>
              <a:t>a</a:t>
            </a:r>
            <a:r>
              <a:rPr lang="es-ES" sz="1400" i="1" dirty="0">
                <a:latin typeface="Calibri" panose="020F0502020204030204" pitchFamily="34" charset="0"/>
                <a:ea typeface="Avenir"/>
                <a:cs typeface="Calibri" panose="020F0502020204030204" pitchFamily="34" charset="0"/>
                <a:sym typeface="Avenir"/>
              </a:rPr>
              <a:t> Fratelli </a:t>
            </a:r>
            <a:r>
              <a:rPr lang="cs-CZ" sz="1400" i="1" dirty="0">
                <a:latin typeface="Calibri" panose="020F0502020204030204" pitchFamily="34" charset="0"/>
                <a:ea typeface="Avenir"/>
                <a:cs typeface="Calibri" panose="020F0502020204030204" pitchFamily="34" charset="0"/>
                <a:sym typeface="Avenir"/>
              </a:rPr>
              <a:t>t</a:t>
            </a:r>
            <a:r>
              <a:rPr lang="es-ES" sz="1400" i="1" dirty="0">
                <a:latin typeface="Calibri" panose="020F0502020204030204" pitchFamily="34" charset="0"/>
                <a:ea typeface="Avenir"/>
                <a:cs typeface="Calibri" panose="020F0502020204030204" pitchFamily="34" charset="0"/>
                <a:sym typeface="Avenir"/>
              </a:rPr>
              <a:t>utti</a:t>
            </a:r>
            <a:r>
              <a:rPr lang="es-ES" sz="1400" dirty="0">
                <a:latin typeface="Calibri" panose="020F0502020204030204" pitchFamily="34" charset="0"/>
                <a:ea typeface="Avenir"/>
                <a:cs typeface="Calibri" panose="020F0502020204030204" pitchFamily="34" charset="0"/>
                <a:sym typeface="Avenir"/>
              </a:rPr>
              <a:t>)</a:t>
            </a:r>
            <a:endParaRPr sz="1400" dirty="0">
              <a:latin typeface="Calibri" panose="020F0502020204030204" pitchFamily="34" charset="0"/>
              <a:ea typeface="Avenir"/>
              <a:cs typeface="Calibri" panose="020F0502020204030204" pitchFamily="34" charset="0"/>
              <a:sym typeface="Avenir"/>
            </a:endParaRPr>
          </a:p>
        </p:txBody>
      </p:sp>
      <p:cxnSp>
        <p:nvCxnSpPr>
          <p:cNvPr id="282" name="Google Shape;282;p22"/>
          <p:cNvCxnSpPr/>
          <p:nvPr/>
        </p:nvCxnSpPr>
        <p:spPr>
          <a:xfrm>
            <a:off x="3490792" y="4537137"/>
            <a:ext cx="2186400" cy="0"/>
          </a:xfrm>
          <a:prstGeom prst="straightConnector1">
            <a:avLst/>
          </a:prstGeom>
          <a:noFill/>
          <a:ln w="28575" cap="flat" cmpd="sng">
            <a:solidFill>
              <a:srgbClr val="DE8F32"/>
            </a:solidFill>
            <a:prstDash val="dot"/>
            <a:round/>
            <a:headEnd type="none" w="sm" len="sm"/>
            <a:tailEnd type="none" w="sm" len="sm"/>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p:cNvSpPr txBox="1">
            <a:spLocks noGrp="1"/>
          </p:cNvSpPr>
          <p:nvPr>
            <p:ph type="title"/>
          </p:nvPr>
        </p:nvSpPr>
        <p:spPr>
          <a:xfrm>
            <a:off x="668074" y="896724"/>
            <a:ext cx="8054023" cy="1755036"/>
          </a:xfrm>
          <a:prstGeom prst="rect">
            <a:avLst/>
          </a:prstGeom>
          <a:noFill/>
          <a:ln>
            <a:noFill/>
          </a:ln>
        </p:spPr>
        <p:txBody>
          <a:bodyPr spcFirstLastPara="1" wrap="square" lIns="91425" tIns="91425" rIns="91425" bIns="91425" anchor="ctr" anchorCtr="0">
            <a:noAutofit/>
          </a:bodyPr>
          <a:lstStyle/>
          <a:p>
            <a:pPr lvl="0"/>
            <a:r>
              <a:rPr lang="cs-CZ" b="0" i="0" u="none" strike="noStrike" baseline="0" dirty="0">
                <a:solidFill>
                  <a:srgbClr val="000000"/>
                </a:solidFill>
                <a:latin typeface="Calibri" panose="020F0502020204030204" pitchFamily="34" charset="0"/>
                <a:cs typeface="Calibri" panose="020F0502020204030204" pitchFamily="34" charset="0"/>
                <a:sym typeface="Avenir"/>
              </a:rPr>
              <a:t>„</a:t>
            </a:r>
            <a:r>
              <a:rPr lang="cs-CZ" b="0" i="0" u="none" strike="noStrike" baseline="0" dirty="0">
                <a:solidFill>
                  <a:srgbClr val="000000"/>
                </a:solidFill>
                <a:latin typeface="Calibri" panose="020F0502020204030204" pitchFamily="34" charset="0"/>
                <a:cs typeface="Calibri" panose="020F0502020204030204" pitchFamily="34" charset="0"/>
              </a:rPr>
              <a:t>V tomto </a:t>
            </a:r>
            <a:r>
              <a:rPr lang="cs-CZ" b="0" dirty="0">
                <a:solidFill>
                  <a:srgbClr val="000000"/>
                </a:solidFill>
                <a:latin typeface="Calibri" panose="020F0502020204030204" pitchFamily="34" charset="0"/>
                <a:cs typeface="Calibri" panose="020F0502020204030204" pitchFamily="34" charset="0"/>
              </a:rPr>
              <a:t>kontextu </a:t>
            </a:r>
            <a:r>
              <a:rPr lang="cs-CZ" dirty="0">
                <a:solidFill>
                  <a:srgbClr val="000000"/>
                </a:solidFill>
                <a:latin typeface="Calibri" panose="020F0502020204030204" pitchFamily="34" charset="0"/>
                <a:cs typeface="Calibri" panose="020F0502020204030204" pitchFamily="34" charset="0"/>
              </a:rPr>
              <a:t>synoda představuje hlavní cestu vpřed </a:t>
            </a:r>
            <a:r>
              <a:rPr lang="cs-CZ" b="0" dirty="0">
                <a:solidFill>
                  <a:srgbClr val="000000"/>
                </a:solidFill>
                <a:latin typeface="Calibri" panose="020F0502020204030204" pitchFamily="34" charset="0"/>
                <a:cs typeface="Calibri" panose="020F0502020204030204" pitchFamily="34" charset="0"/>
              </a:rPr>
              <a:t>pro církev </a:t>
            </a:r>
            <a:r>
              <a:rPr lang="cs-CZ" b="0" i="0" u="none" strike="noStrike" baseline="0" dirty="0">
                <a:solidFill>
                  <a:srgbClr val="000000"/>
                </a:solidFill>
                <a:latin typeface="Calibri" panose="020F0502020204030204" pitchFamily="34" charset="0"/>
                <a:cs typeface="Calibri" panose="020F0502020204030204" pitchFamily="34" charset="0"/>
              </a:rPr>
              <a:t>povolanou k obnově pod vedením Ducha a při naslouchání Božímu slovu</a:t>
            </a:r>
            <a:r>
              <a:rPr lang="es-ES" b="0" dirty="0">
                <a:latin typeface="Calibri" panose="020F0502020204030204" pitchFamily="34" charset="0"/>
                <a:ea typeface="Avenir"/>
                <a:cs typeface="Calibri" panose="020F0502020204030204" pitchFamily="34" charset="0"/>
                <a:sym typeface="Avenir"/>
              </a:rPr>
              <a:t>.” </a:t>
            </a:r>
            <a:r>
              <a:rPr lang="es-ES" sz="1800" b="0" dirty="0">
                <a:latin typeface="Calibri" panose="020F0502020204030204" pitchFamily="34" charset="0"/>
                <a:ea typeface="Avenir"/>
                <a:cs typeface="Calibri" panose="020F0502020204030204" pitchFamily="34" charset="0"/>
                <a:sym typeface="Avenir"/>
              </a:rPr>
              <a:t>(</a:t>
            </a:r>
            <a:r>
              <a:rPr lang="cs-CZ" sz="1800" b="0" i="1" dirty="0">
                <a:latin typeface="Calibri" panose="020F0502020204030204" pitchFamily="34" charset="0"/>
                <a:ea typeface="Avenir"/>
                <a:cs typeface="Calibri" panose="020F0502020204030204" pitchFamily="34" charset="0"/>
                <a:sym typeface="Avenir"/>
              </a:rPr>
              <a:t>Přípravný dokument</a:t>
            </a:r>
            <a:r>
              <a:rPr lang="es-ES" sz="1800" b="0" dirty="0">
                <a:latin typeface="Calibri" panose="020F0502020204030204" pitchFamily="34" charset="0"/>
                <a:ea typeface="Avenir"/>
                <a:cs typeface="Calibri" panose="020F0502020204030204" pitchFamily="34" charset="0"/>
                <a:sym typeface="Avenir"/>
              </a:rPr>
              <a:t>,</a:t>
            </a:r>
            <a:r>
              <a:rPr lang="cs-CZ" sz="1800" b="0" dirty="0">
                <a:latin typeface="Calibri" panose="020F0502020204030204" pitchFamily="34" charset="0"/>
                <a:ea typeface="Avenir"/>
                <a:cs typeface="Calibri" panose="020F0502020204030204" pitchFamily="34" charset="0"/>
                <a:sym typeface="Avenir"/>
              </a:rPr>
              <a:t> čl.</a:t>
            </a:r>
            <a:r>
              <a:rPr lang="es-ES" sz="1800" b="0" dirty="0">
                <a:latin typeface="Calibri" panose="020F0502020204030204" pitchFamily="34" charset="0"/>
                <a:ea typeface="Avenir"/>
                <a:cs typeface="Calibri" panose="020F0502020204030204" pitchFamily="34" charset="0"/>
                <a:sym typeface="Avenir"/>
              </a:rPr>
              <a:t> 9)</a:t>
            </a:r>
            <a:endParaRPr sz="1800" b="0" dirty="0">
              <a:latin typeface="Calibri" panose="020F0502020204030204" pitchFamily="34" charset="0"/>
              <a:ea typeface="Avenir"/>
              <a:cs typeface="Calibri" panose="020F0502020204030204" pitchFamily="34" charset="0"/>
              <a:sym typeface="Avenir"/>
            </a:endParaRPr>
          </a:p>
        </p:txBody>
      </p:sp>
      <p:sp>
        <p:nvSpPr>
          <p:cNvPr id="289" name="Google Shape;289;p23"/>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23</a:t>
            </a:fld>
            <a:endParaRPr/>
          </a:p>
        </p:txBody>
      </p:sp>
      <p:sp>
        <p:nvSpPr>
          <p:cNvPr id="290" name="Google Shape;290;p23"/>
          <p:cNvSpPr txBox="1">
            <a:spLocks noGrp="1"/>
          </p:cNvSpPr>
          <p:nvPr>
            <p:ph type="body" idx="2"/>
          </p:nvPr>
        </p:nvSpPr>
        <p:spPr>
          <a:xfrm>
            <a:off x="589085" y="2723951"/>
            <a:ext cx="7853815" cy="1395508"/>
          </a:xfrm>
          <a:prstGeom prst="rect">
            <a:avLst/>
          </a:prstGeom>
          <a:noFill/>
          <a:ln>
            <a:noFill/>
          </a:ln>
        </p:spPr>
        <p:txBody>
          <a:bodyPr spcFirstLastPara="1" wrap="square" lIns="91425" tIns="91425" rIns="91425" bIns="91425" anchor="ctr" anchorCtr="0">
            <a:normAutofit fontScale="92500" lnSpcReduction="20000"/>
          </a:bodyPr>
          <a:lstStyle/>
          <a:p>
            <a:pPr marL="457200" lvl="0" indent="-304800" algn="l" rtl="0">
              <a:lnSpc>
                <a:spcPct val="115000"/>
              </a:lnSpc>
              <a:spcBef>
                <a:spcPts val="0"/>
              </a:spcBef>
              <a:spcAft>
                <a:spcPts val="0"/>
              </a:spcAft>
              <a:buClr>
                <a:srgbClr val="DE8F32"/>
              </a:buClr>
              <a:buSzPts val="1200"/>
              <a:buFont typeface="Helvetica Neue"/>
              <a:buChar char="●"/>
            </a:pPr>
            <a:r>
              <a:rPr lang="cs-CZ" sz="2000" i="1" dirty="0">
                <a:latin typeface="Calibri" panose="020F0502020204030204" pitchFamily="34" charset="0"/>
                <a:ea typeface="Avenir"/>
                <a:cs typeface="Calibri" panose="020F0502020204030204" pitchFamily="34" charset="0"/>
                <a:sym typeface="Avenir"/>
              </a:rPr>
              <a:t>Představit si pro církev a její instituce odlišnou budoucnost, </a:t>
            </a:r>
            <a:br>
              <a:rPr lang="cs-CZ" sz="2000" i="1" dirty="0">
                <a:latin typeface="Calibri" panose="020F0502020204030204" pitchFamily="34" charset="0"/>
                <a:ea typeface="Avenir"/>
                <a:cs typeface="Calibri" panose="020F0502020204030204" pitchFamily="34" charset="0"/>
                <a:sym typeface="Avenir"/>
              </a:rPr>
            </a:br>
            <a:r>
              <a:rPr lang="cs-CZ" sz="2000" i="1" dirty="0">
                <a:latin typeface="Calibri" panose="020F0502020204030204" pitchFamily="34" charset="0"/>
                <a:ea typeface="Avenir"/>
                <a:cs typeface="Calibri" panose="020F0502020204030204" pitchFamily="34" charset="0"/>
                <a:sym typeface="Avenir"/>
              </a:rPr>
              <a:t>odpovídající jejímu poslání</a:t>
            </a:r>
          </a:p>
          <a:p>
            <a:pPr marL="457200" lvl="0" indent="-304800" algn="l" rtl="0">
              <a:lnSpc>
                <a:spcPct val="115000"/>
              </a:lnSpc>
              <a:spcBef>
                <a:spcPts val="0"/>
              </a:spcBef>
              <a:spcAft>
                <a:spcPts val="0"/>
              </a:spcAft>
              <a:buClr>
                <a:srgbClr val="DE8F32"/>
              </a:buClr>
              <a:buSzPts val="1200"/>
              <a:buFont typeface="Helvetica Neue"/>
              <a:buChar char="●"/>
            </a:pPr>
            <a:r>
              <a:rPr lang="cs-CZ" sz="2000" i="1" dirty="0">
                <a:latin typeface="Calibri" panose="020F0502020204030204" pitchFamily="34" charset="0"/>
                <a:ea typeface="Avenir"/>
                <a:cs typeface="Calibri" panose="020F0502020204030204" pitchFamily="34" charset="0"/>
                <a:sym typeface="Avenir"/>
              </a:rPr>
              <a:t>Být prorockým znamením pro lidskou rodinu, </a:t>
            </a:r>
            <a:br>
              <a:rPr lang="cs-CZ" sz="2000" i="1" dirty="0">
                <a:latin typeface="Calibri" panose="020F0502020204030204" pitchFamily="34" charset="0"/>
                <a:ea typeface="Avenir"/>
                <a:cs typeface="Calibri" panose="020F0502020204030204" pitchFamily="34" charset="0"/>
                <a:sym typeface="Avenir"/>
              </a:rPr>
            </a:br>
            <a:r>
              <a:rPr lang="cs-CZ" sz="2000" i="1" dirty="0">
                <a:latin typeface="Calibri" panose="020F0502020204030204" pitchFamily="34" charset="0"/>
                <a:ea typeface="Avenir"/>
                <a:cs typeface="Calibri" panose="020F0502020204030204" pitchFamily="34" charset="0"/>
                <a:sym typeface="Avenir"/>
              </a:rPr>
              <a:t>která potřebuje být sjednocena kolem společného cíle</a:t>
            </a:r>
            <a:endParaRP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4"/>
          <p:cNvSpPr txBox="1">
            <a:spLocks noGrp="1"/>
          </p:cNvSpPr>
          <p:nvPr>
            <p:ph type="body" idx="1"/>
          </p:nvPr>
        </p:nvSpPr>
        <p:spPr>
          <a:xfrm>
            <a:off x="4710434" y="147696"/>
            <a:ext cx="4296978" cy="4582151"/>
          </a:xfrm>
          <a:prstGeom prst="rect">
            <a:avLst/>
          </a:prstGeom>
          <a:noFill/>
          <a:ln>
            <a:noFill/>
          </a:ln>
        </p:spPr>
        <p:txBody>
          <a:bodyPr spcFirstLastPara="1" wrap="square" lIns="91425" tIns="91425" rIns="91425" bIns="91425" anchor="ctr" anchorCtr="0">
            <a:normAutofit lnSpcReduction="10000"/>
          </a:bodyPr>
          <a:lstStyle/>
          <a:p>
            <a:pPr marL="0" lvl="0" indent="0" algn="ctr" rtl="0">
              <a:lnSpc>
                <a:spcPct val="115000"/>
              </a:lnSpc>
              <a:spcBef>
                <a:spcPts val="0"/>
              </a:spcBef>
              <a:spcAft>
                <a:spcPts val="0"/>
              </a:spcAft>
              <a:buClr>
                <a:schemeClr val="dk1"/>
              </a:buClr>
              <a:buSzPts val="1100"/>
              <a:buFont typeface="Arial"/>
              <a:buNone/>
            </a:pPr>
            <a:r>
              <a:rPr lang="cs-CZ" sz="2000" b="1" dirty="0">
                <a:latin typeface="Calibri" panose="020F0502020204030204" pitchFamily="34" charset="0"/>
                <a:ea typeface="Avenir"/>
                <a:cs typeface="Calibri" panose="020F0502020204030204" pitchFamily="34" charset="0"/>
                <a:sym typeface="Avenir"/>
              </a:rPr>
              <a:t>Naslouchání Písmu</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dirty="0">
              <a:latin typeface="Calibri" panose="020F0502020204030204" pitchFamily="34" charset="0"/>
              <a:ea typeface="Avenir"/>
              <a:cs typeface="Calibri" panose="020F0502020204030204" pitchFamily="34" charset="0"/>
              <a:sym typeface="Avenir"/>
            </a:endParaRPr>
          </a:p>
          <a:p>
            <a:pPr marL="0" lvl="0" indent="0" algn="ctr" rtl="0">
              <a:lnSpc>
                <a:spcPct val="115000"/>
              </a:lnSpc>
              <a:spcBef>
                <a:spcPts val="0"/>
              </a:spcBef>
              <a:spcAft>
                <a:spcPts val="0"/>
              </a:spcAft>
              <a:buClr>
                <a:schemeClr val="dk1"/>
              </a:buClr>
              <a:buSzPts val="1100"/>
              <a:buFont typeface="Arial"/>
              <a:buNone/>
            </a:pPr>
            <a:r>
              <a:rPr lang="cs-CZ" sz="1500" b="1" i="1" dirty="0">
                <a:latin typeface="Calibri" panose="020F0502020204030204" pitchFamily="34" charset="0"/>
                <a:ea typeface="Avenir"/>
                <a:cs typeface="Calibri" panose="020F0502020204030204" pitchFamily="34" charset="0"/>
                <a:sym typeface="Avenir"/>
              </a:rPr>
              <a:t>Ježíš, zástupy a apoštolové</a:t>
            </a:r>
            <a:endParaRPr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Clr>
                <a:schemeClr val="dk1"/>
              </a:buClr>
              <a:buSzPts val="1100"/>
              <a:buFont typeface="Arial"/>
              <a:buNone/>
            </a:pPr>
            <a:endParaRPr sz="1300" b="1" i="1" dirty="0">
              <a:latin typeface="Calibri" panose="020F0502020204030204" pitchFamily="34" charset="0"/>
              <a:ea typeface="Avenir"/>
              <a:cs typeface="Calibri" panose="020F0502020204030204" pitchFamily="34" charset="0"/>
              <a:sym typeface="Avenir"/>
            </a:endParaRPr>
          </a:p>
          <a:p>
            <a:pPr marL="0" indent="0" algn="just">
              <a:buClr>
                <a:schemeClr val="dk1"/>
              </a:buClr>
              <a:buSzPts val="1100"/>
              <a:buNone/>
            </a:pPr>
            <a:r>
              <a:rPr lang="cs-CZ" sz="1500" b="0" i="0" u="none" strike="noStrike" baseline="0" dirty="0">
                <a:solidFill>
                  <a:srgbClr val="000000"/>
                </a:solidFill>
                <a:latin typeface="Calibri" panose="020F0502020204030204" pitchFamily="34" charset="0"/>
                <a:cs typeface="Calibri" panose="020F0502020204030204" pitchFamily="34" charset="0"/>
              </a:rPr>
              <a:t>„Ježíšovo hlásání evangelia a spásy by určitě nebylo pochopitelné bez jeho trvalé otevřenosti vůči nejširšímu spektru lidí, ke kterým promlouval a jež evangelium označuje jako </a:t>
            </a:r>
            <a:r>
              <a:rPr lang="cs-CZ" sz="1500" b="0" i="1" u="none" strike="noStrike" baseline="0" dirty="0">
                <a:solidFill>
                  <a:srgbClr val="000000"/>
                </a:solidFill>
                <a:latin typeface="Calibri" panose="020F0502020204030204" pitchFamily="34" charset="0"/>
                <a:cs typeface="Calibri" panose="020F0502020204030204" pitchFamily="34" charset="0"/>
              </a:rPr>
              <a:t>zástup. </a:t>
            </a:r>
            <a:r>
              <a:rPr lang="cs-CZ" sz="1500" b="0" i="0" u="none" strike="noStrike" baseline="0" dirty="0">
                <a:solidFill>
                  <a:srgbClr val="000000"/>
                </a:solidFill>
                <a:latin typeface="Calibri" panose="020F0502020204030204" pitchFamily="34" charset="0"/>
                <a:cs typeface="Calibri" panose="020F0502020204030204" pitchFamily="34" charset="0"/>
              </a:rPr>
              <a:t>Jedná se o skupinu lidí, kteří jdou za ním, někdy ho dokonce pronásledují s nadějí na znamení či slovo spásy: to je druhý aktér scény zjevení. Zvěst evangelia není určena jen několika málo osvíceným a vybraným lidem.“</a:t>
            </a:r>
          </a:p>
          <a:p>
            <a:pPr marL="0" lvl="0" indent="0" algn="r" rtl="0">
              <a:lnSpc>
                <a:spcPct val="115000"/>
              </a:lnSpc>
              <a:spcBef>
                <a:spcPts val="0"/>
              </a:spcBef>
              <a:spcAft>
                <a:spcPts val="0"/>
              </a:spcAft>
              <a:buClr>
                <a:schemeClr val="dk1"/>
              </a:buClr>
              <a:buSzPts val="1100"/>
              <a:buFont typeface="Arial"/>
              <a:buNone/>
            </a:pPr>
            <a:r>
              <a:rPr lang="es-ES" sz="1400" dirty="0">
                <a:latin typeface="Calibri" panose="020F0502020204030204" pitchFamily="34" charset="0"/>
                <a:ea typeface="Avenir"/>
                <a:cs typeface="Calibri" panose="020F0502020204030204" pitchFamily="34" charset="0"/>
                <a:sym typeface="Avenir"/>
              </a:rPr>
              <a:t>(</a:t>
            </a:r>
            <a:r>
              <a:rPr lang="cs-CZ" sz="1400" i="1" dirty="0">
                <a:latin typeface="Calibri" panose="020F0502020204030204" pitchFamily="34" charset="0"/>
                <a:ea typeface="Avenir"/>
                <a:cs typeface="Calibri" panose="020F0502020204030204" pitchFamily="34" charset="0"/>
                <a:sym typeface="Avenir"/>
              </a:rPr>
              <a:t>Přípravný dokument</a:t>
            </a:r>
            <a:r>
              <a:rPr lang="es-ES" sz="1400" dirty="0">
                <a:latin typeface="Calibri" panose="020F0502020204030204" pitchFamily="34" charset="0"/>
                <a:ea typeface="Avenir"/>
                <a:cs typeface="Calibri" panose="020F0502020204030204" pitchFamily="34" charset="0"/>
                <a:sym typeface="Avenir"/>
              </a:rPr>
              <a:t>, </a:t>
            </a:r>
            <a:r>
              <a:rPr lang="cs-CZ" sz="1400" dirty="0">
                <a:latin typeface="Calibri" panose="020F0502020204030204" pitchFamily="34" charset="0"/>
                <a:ea typeface="Avenir"/>
                <a:cs typeface="Calibri" panose="020F0502020204030204" pitchFamily="34" charset="0"/>
                <a:sym typeface="Avenir"/>
              </a:rPr>
              <a:t>čl. </a:t>
            </a:r>
            <a:r>
              <a:rPr lang="es-ES" sz="1400" dirty="0">
                <a:latin typeface="Calibri" panose="020F0502020204030204" pitchFamily="34" charset="0"/>
                <a:ea typeface="Avenir"/>
                <a:cs typeface="Calibri" panose="020F0502020204030204" pitchFamily="34" charset="0"/>
                <a:sym typeface="Avenir"/>
              </a:rPr>
              <a:t>18) </a:t>
            </a:r>
            <a:endParaRPr sz="1400" dirty="0">
              <a:latin typeface="Calibri" panose="020F0502020204030204" pitchFamily="34" charset="0"/>
              <a:cs typeface="Calibri" panose="020F0502020204030204" pitchFamily="34" charset="0"/>
            </a:endParaRPr>
          </a:p>
          <a:p>
            <a:pPr marL="0" lvl="0" indent="0" algn="just" rtl="0">
              <a:lnSpc>
                <a:spcPct val="115000"/>
              </a:lnSpc>
              <a:spcBef>
                <a:spcPts val="0"/>
              </a:spcBef>
              <a:spcAft>
                <a:spcPts val="0"/>
              </a:spcAft>
              <a:buClr>
                <a:schemeClr val="dk1"/>
              </a:buClr>
              <a:buSzPts val="1100"/>
              <a:buFont typeface="Arial"/>
              <a:buNone/>
            </a:pPr>
            <a:endParaRPr sz="1300" dirty="0">
              <a:latin typeface="Calibri" panose="020F0502020204030204" pitchFamily="34" charset="0"/>
              <a:ea typeface="Avenir"/>
              <a:cs typeface="Calibri" panose="020F0502020204030204" pitchFamily="34" charset="0"/>
              <a:sym typeface="Avenir"/>
            </a:endParaRPr>
          </a:p>
          <a:p>
            <a:pPr marL="0" lvl="0" indent="0" algn="just" rtl="0">
              <a:lnSpc>
                <a:spcPct val="115000"/>
              </a:lnSpc>
              <a:spcBef>
                <a:spcPts val="0"/>
              </a:spcBef>
              <a:spcAft>
                <a:spcPts val="0"/>
              </a:spcAft>
              <a:buClr>
                <a:schemeClr val="dk1"/>
              </a:buClr>
              <a:buSzPts val="1100"/>
              <a:buFont typeface="Arial"/>
              <a:buNone/>
            </a:pPr>
            <a:r>
              <a:rPr lang="es-ES" sz="1600" b="1" dirty="0">
                <a:latin typeface="Calibri" panose="020F0502020204030204" pitchFamily="34" charset="0"/>
                <a:ea typeface="Avenir"/>
                <a:cs typeface="Calibri" panose="020F0502020204030204" pitchFamily="34" charset="0"/>
                <a:sym typeface="Avenir"/>
              </a:rPr>
              <a:t>→</a:t>
            </a:r>
            <a:r>
              <a:rPr lang="cs-CZ" sz="1600" b="1" dirty="0">
                <a:latin typeface="Calibri" panose="020F0502020204030204" pitchFamily="34" charset="0"/>
                <a:ea typeface="Avenir"/>
                <a:cs typeface="Calibri" panose="020F0502020204030204" pitchFamily="34" charset="0"/>
                <a:sym typeface="Avenir"/>
              </a:rPr>
              <a:t> Aby církev byla sama sebou a aby její služba přinášela plody, musí v ní být přítomni vždy všichni tři: Ježíš, zástup a apoštolové!</a:t>
            </a:r>
            <a:endParaRPr sz="1600" dirty="0">
              <a:latin typeface="Calibri" panose="020F0502020204030204" pitchFamily="34" charset="0"/>
              <a:cs typeface="Calibri" panose="020F0502020204030204" pitchFamily="34" charset="0"/>
            </a:endParaRPr>
          </a:p>
        </p:txBody>
      </p:sp>
      <p:sp>
        <p:nvSpPr>
          <p:cNvPr id="296" name="Google Shape;296;p24"/>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24</a:t>
            </a:fld>
            <a:endParaRPr/>
          </a:p>
        </p:txBody>
      </p:sp>
      <p:pic>
        <p:nvPicPr>
          <p:cNvPr id="297" name="Google Shape;297;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571999" cy="5143501"/>
          </a:xfrm>
          <a:prstGeom prst="rect">
            <a:avLst/>
          </a:prstGeom>
          <a:noFill/>
          <a:ln>
            <a:noFill/>
          </a:ln>
        </p:spPr>
      </p:pic>
      <p:cxnSp>
        <p:nvCxnSpPr>
          <p:cNvPr id="298" name="Google Shape;298;p24"/>
          <p:cNvCxnSpPr/>
          <p:nvPr/>
        </p:nvCxnSpPr>
        <p:spPr>
          <a:xfrm>
            <a:off x="5199019" y="4860686"/>
            <a:ext cx="1685700" cy="0"/>
          </a:xfrm>
          <a:prstGeom prst="straightConnector1">
            <a:avLst/>
          </a:prstGeom>
          <a:noFill/>
          <a:ln w="28575" cap="flat" cmpd="sng">
            <a:solidFill>
              <a:srgbClr val="DE8F32"/>
            </a:solidFill>
            <a:prstDash val="dot"/>
            <a:round/>
            <a:headEnd type="none" w="sm" len="sm"/>
            <a:tailEnd type="none" w="sm" len="sm"/>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a:spLocks noGrp="1"/>
          </p:cNvSpPr>
          <p:nvPr>
            <p:ph type="body" idx="1"/>
          </p:nvPr>
        </p:nvSpPr>
        <p:spPr>
          <a:xfrm>
            <a:off x="4710434" y="147696"/>
            <a:ext cx="4296978" cy="4582151"/>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Clr>
                <a:schemeClr val="dk1"/>
              </a:buClr>
              <a:buSzPts val="1100"/>
              <a:buFont typeface="Arial"/>
              <a:buNone/>
            </a:pPr>
            <a:r>
              <a:rPr lang="cs-CZ" sz="2000" b="1" dirty="0">
                <a:latin typeface="Calibri" panose="020F0502020204030204" pitchFamily="34" charset="0"/>
                <a:ea typeface="Avenir"/>
                <a:cs typeface="Calibri" panose="020F0502020204030204" pitchFamily="34" charset="0"/>
                <a:sym typeface="Avenir"/>
              </a:rPr>
              <a:t>Naslouchání Písmu</a:t>
            </a: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dirty="0">
              <a:latin typeface="Calibri" panose="020F0502020204030204" pitchFamily="34" charset="0"/>
              <a:ea typeface="Avenir"/>
              <a:cs typeface="Calibri" panose="020F0502020204030204" pitchFamily="34" charset="0"/>
              <a:sym typeface="Avenir"/>
            </a:endParaRPr>
          </a:p>
          <a:p>
            <a:pPr marL="0" lvl="0" indent="0" algn="ctr" rtl="0">
              <a:lnSpc>
                <a:spcPct val="115000"/>
              </a:lnSpc>
              <a:spcBef>
                <a:spcPts val="0"/>
              </a:spcBef>
              <a:spcAft>
                <a:spcPts val="0"/>
              </a:spcAft>
              <a:buClr>
                <a:schemeClr val="dk1"/>
              </a:buClr>
              <a:buSzPts val="1100"/>
              <a:buFont typeface="Arial"/>
              <a:buNone/>
            </a:pPr>
            <a:r>
              <a:rPr lang="cs-CZ" sz="1500" b="1" i="1" dirty="0">
                <a:latin typeface="Calibri" panose="020F0502020204030204" pitchFamily="34" charset="0"/>
                <a:ea typeface="Avenir"/>
                <a:cs typeface="Calibri" panose="020F0502020204030204" pitchFamily="34" charset="0"/>
                <a:sym typeface="Avenir"/>
              </a:rPr>
              <a:t>Dvojí dynamika obrácení</a:t>
            </a:r>
            <a:r>
              <a:rPr lang="es-ES" sz="1500" b="1" i="1" dirty="0">
                <a:latin typeface="Calibri" panose="020F0502020204030204" pitchFamily="34" charset="0"/>
                <a:ea typeface="Avenir"/>
                <a:cs typeface="Calibri" panose="020F0502020204030204" pitchFamily="34" charset="0"/>
                <a:sym typeface="Avenir"/>
              </a:rPr>
              <a:t>:</a:t>
            </a:r>
            <a:endParaRPr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Clr>
                <a:schemeClr val="dk1"/>
              </a:buClr>
              <a:buSzPts val="1100"/>
              <a:buFont typeface="Arial"/>
              <a:buNone/>
            </a:pPr>
            <a:r>
              <a:rPr lang="cs-CZ" sz="1500" b="1" i="1" dirty="0">
                <a:latin typeface="Calibri" panose="020F0502020204030204" pitchFamily="34" charset="0"/>
                <a:ea typeface="Avenir"/>
                <a:cs typeface="Calibri" panose="020F0502020204030204" pitchFamily="34" charset="0"/>
                <a:sym typeface="Avenir"/>
              </a:rPr>
              <a:t>Petr a Kornélius </a:t>
            </a:r>
            <a:r>
              <a:rPr lang="es-ES" sz="1500" b="1" i="1" dirty="0">
                <a:latin typeface="Calibri" panose="020F0502020204030204" pitchFamily="34" charset="0"/>
                <a:ea typeface="Avenir"/>
                <a:cs typeface="Calibri" panose="020F0502020204030204" pitchFamily="34" charset="0"/>
                <a:sym typeface="Avenir"/>
              </a:rPr>
              <a:t>(</a:t>
            </a:r>
            <a:r>
              <a:rPr lang="cs-CZ" sz="1500" b="1" i="1" dirty="0">
                <a:latin typeface="Calibri" panose="020F0502020204030204" pitchFamily="34" charset="0"/>
                <a:ea typeface="Avenir"/>
                <a:cs typeface="Calibri" panose="020F0502020204030204" pitchFamily="34" charset="0"/>
                <a:sym typeface="Avenir"/>
              </a:rPr>
              <a:t>Sk</a:t>
            </a:r>
            <a:r>
              <a:rPr lang="es-ES" sz="1500" b="1" i="1" dirty="0">
                <a:latin typeface="Calibri" panose="020F0502020204030204" pitchFamily="34" charset="0"/>
                <a:ea typeface="Avenir"/>
                <a:cs typeface="Calibri" panose="020F0502020204030204" pitchFamily="34" charset="0"/>
                <a:sym typeface="Avenir"/>
              </a:rPr>
              <a:t> 10)</a:t>
            </a:r>
            <a:endParaRPr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Clr>
                <a:schemeClr val="dk1"/>
              </a:buClr>
              <a:buSzPts val="1100"/>
              <a:buFont typeface="Arial"/>
              <a:buNone/>
            </a:pPr>
            <a:endParaRPr sz="1600" dirty="0">
              <a:latin typeface="Calibri" panose="020F0502020204030204" pitchFamily="34" charset="0"/>
              <a:ea typeface="Avenir"/>
              <a:cs typeface="Calibri" panose="020F0502020204030204" pitchFamily="34" charset="0"/>
              <a:sym typeface="Avenir"/>
            </a:endParaRPr>
          </a:p>
          <a:p>
            <a:pPr marL="0" indent="0" algn="just">
              <a:buClr>
                <a:schemeClr val="dk1"/>
              </a:buClr>
              <a:buSzPts val="1100"/>
              <a:buNone/>
            </a:pPr>
            <a:r>
              <a:rPr lang="cs-CZ" sz="1600" b="0" i="0" u="none" strike="noStrike" baseline="0" dirty="0">
                <a:solidFill>
                  <a:srgbClr val="000000"/>
                </a:solidFill>
                <a:latin typeface="Calibri" panose="020F0502020204030204" pitchFamily="34" charset="0"/>
                <a:cs typeface="Calibri" panose="020F0502020204030204" pitchFamily="34" charset="0"/>
              </a:rPr>
              <a:t>„</a:t>
            </a:r>
            <a:r>
              <a:rPr lang="cs-CZ" sz="1600" dirty="0">
                <a:latin typeface="Calibri" panose="020F0502020204030204" pitchFamily="34" charset="0"/>
                <a:cs typeface="Calibri" panose="020F0502020204030204" pitchFamily="34" charset="0"/>
              </a:rPr>
              <a:t>S</a:t>
            </a:r>
            <a:r>
              <a:rPr lang="cs-CZ" sz="1600" b="0" i="0" u="none" strike="noStrike" baseline="0" dirty="0">
                <a:solidFill>
                  <a:srgbClr val="000000"/>
                </a:solidFill>
                <a:latin typeface="Calibri" panose="020F0502020204030204" pitchFamily="34" charset="0"/>
                <a:cs typeface="Calibri" panose="020F0502020204030204" pitchFamily="34" charset="0"/>
              </a:rPr>
              <a:t>krze setkání s lidmi, které přijímá, provází a do jejichž domovů vstupuje, začíná chápat význam svého vidění: žádná lidská bytost není v Božích očí nedůstojná. Odlišnost daná vyvolením není exkluzivním upřednostněním, ale službou a svědectvím se všeobecnou působností.“</a:t>
            </a:r>
          </a:p>
          <a:p>
            <a:pPr marL="0" lvl="0" indent="0" algn="r" rtl="0">
              <a:lnSpc>
                <a:spcPct val="115000"/>
              </a:lnSpc>
              <a:spcBef>
                <a:spcPts val="600"/>
              </a:spcBef>
              <a:spcAft>
                <a:spcPts val="0"/>
              </a:spcAft>
              <a:buClr>
                <a:schemeClr val="dk1"/>
              </a:buClr>
              <a:buSzPts val="1100"/>
              <a:buFont typeface="Arial"/>
              <a:buNone/>
            </a:pPr>
            <a:r>
              <a:rPr lang="es-ES" sz="1400" dirty="0">
                <a:latin typeface="Calibri" panose="020F0502020204030204" pitchFamily="34" charset="0"/>
                <a:ea typeface="Avenir"/>
                <a:cs typeface="Calibri" panose="020F0502020204030204" pitchFamily="34" charset="0"/>
                <a:sym typeface="Avenir"/>
              </a:rPr>
              <a:t>(</a:t>
            </a:r>
            <a:r>
              <a:rPr lang="cs-CZ" sz="1400" i="1" dirty="0">
                <a:latin typeface="Calibri" panose="020F0502020204030204" pitchFamily="34" charset="0"/>
                <a:ea typeface="Avenir"/>
                <a:cs typeface="Calibri" panose="020F0502020204030204" pitchFamily="34" charset="0"/>
                <a:sym typeface="Avenir"/>
              </a:rPr>
              <a:t>Přípravný dokument</a:t>
            </a:r>
            <a:r>
              <a:rPr lang="es-ES" sz="1400" dirty="0">
                <a:latin typeface="Calibri" panose="020F0502020204030204" pitchFamily="34" charset="0"/>
                <a:ea typeface="Avenir"/>
                <a:cs typeface="Calibri" panose="020F0502020204030204" pitchFamily="34" charset="0"/>
                <a:sym typeface="Avenir"/>
              </a:rPr>
              <a:t>, </a:t>
            </a:r>
            <a:r>
              <a:rPr lang="cs-CZ" sz="1400" dirty="0">
                <a:latin typeface="Calibri" panose="020F0502020204030204" pitchFamily="34" charset="0"/>
                <a:ea typeface="Avenir"/>
                <a:cs typeface="Calibri" panose="020F0502020204030204" pitchFamily="34" charset="0"/>
                <a:sym typeface="Avenir"/>
              </a:rPr>
              <a:t>čl. </a:t>
            </a:r>
            <a:r>
              <a:rPr lang="es-ES" sz="1400" dirty="0">
                <a:latin typeface="Calibri" panose="020F0502020204030204" pitchFamily="34" charset="0"/>
                <a:ea typeface="Avenir"/>
                <a:cs typeface="Calibri" panose="020F0502020204030204" pitchFamily="34" charset="0"/>
                <a:sym typeface="Avenir"/>
              </a:rPr>
              <a:t>23)</a:t>
            </a:r>
            <a:endParaRPr sz="1400" dirty="0">
              <a:latin typeface="Calibri" panose="020F0502020204030204" pitchFamily="34" charset="0"/>
              <a:ea typeface="Avenir"/>
              <a:cs typeface="Calibri" panose="020F0502020204030204" pitchFamily="34" charset="0"/>
              <a:sym typeface="Avenir"/>
            </a:endParaRPr>
          </a:p>
        </p:txBody>
      </p:sp>
      <p:sp>
        <p:nvSpPr>
          <p:cNvPr id="304" name="Google Shape;304;p25"/>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25</a:t>
            </a:fld>
            <a:endParaRPr/>
          </a:p>
        </p:txBody>
      </p:sp>
      <p:pic>
        <p:nvPicPr>
          <p:cNvPr id="305" name="Google Shape;305;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571999" cy="5143501"/>
          </a:xfrm>
          <a:prstGeom prst="rect">
            <a:avLst/>
          </a:prstGeom>
          <a:noFill/>
          <a:ln>
            <a:noFill/>
          </a:ln>
        </p:spPr>
      </p:pic>
      <p:cxnSp>
        <p:nvCxnSpPr>
          <p:cNvPr id="306" name="Google Shape;306;p25"/>
          <p:cNvCxnSpPr/>
          <p:nvPr/>
        </p:nvCxnSpPr>
        <p:spPr>
          <a:xfrm>
            <a:off x="5199019" y="4860686"/>
            <a:ext cx="1685700" cy="0"/>
          </a:xfrm>
          <a:prstGeom prst="straightConnector1">
            <a:avLst/>
          </a:prstGeom>
          <a:noFill/>
          <a:ln w="28575" cap="flat" cmpd="sng">
            <a:solidFill>
              <a:srgbClr val="DE8F32"/>
            </a:solidFill>
            <a:prstDash val="dot"/>
            <a:round/>
            <a:headEnd type="none" w="sm" len="sm"/>
            <a:tailEnd type="none" w="sm" len="sm"/>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13800" y="512600"/>
            <a:ext cx="3608899" cy="4060923"/>
          </a:xfrm>
          <a:prstGeom prst="rect">
            <a:avLst/>
          </a:prstGeom>
          <a:noFill/>
          <a:ln>
            <a:noFill/>
          </a:ln>
        </p:spPr>
      </p:pic>
      <p:sp>
        <p:nvSpPr>
          <p:cNvPr id="214" name="Google Shape;214;p14"/>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26</a:t>
            </a:fld>
            <a:endParaRPr/>
          </a:p>
        </p:txBody>
      </p:sp>
      <p:sp>
        <p:nvSpPr>
          <p:cNvPr id="215" name="Google Shape;215;p14"/>
          <p:cNvSpPr txBox="1"/>
          <p:nvPr/>
        </p:nvSpPr>
        <p:spPr>
          <a:xfrm>
            <a:off x="554223" y="346340"/>
            <a:ext cx="3608899" cy="723707"/>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836"/>
              <a:buFont typeface="Arial"/>
              <a:buNone/>
            </a:pPr>
            <a:r>
              <a:rPr lang="cs-CZ" sz="1900" b="1" i="0" u="none" strike="noStrike" cap="none" dirty="0">
                <a:solidFill>
                  <a:schemeClr val="dk1"/>
                </a:solidFill>
                <a:latin typeface="Calibri" panose="020F0502020204030204" pitchFamily="34" charset="0"/>
                <a:ea typeface="Avenir"/>
                <a:cs typeface="Calibri" panose="020F0502020204030204" pitchFamily="34" charset="0"/>
                <a:sym typeface="Avenir"/>
              </a:rPr>
              <a:t>Základní otázka </a:t>
            </a:r>
          </a:p>
          <a:p>
            <a:pPr marL="0" marR="0" lvl="0" indent="0" rtl="0">
              <a:lnSpc>
                <a:spcPct val="100000"/>
              </a:lnSpc>
              <a:spcBef>
                <a:spcPts val="0"/>
              </a:spcBef>
              <a:spcAft>
                <a:spcPts val="0"/>
              </a:spcAft>
              <a:buClr>
                <a:schemeClr val="dk1"/>
              </a:buClr>
              <a:buSzPts val="836"/>
              <a:buFont typeface="Arial"/>
              <a:buNone/>
            </a:pPr>
            <a:r>
              <a:rPr lang="cs-CZ" sz="1900" b="1" i="0" u="none" strike="noStrike" cap="none" dirty="0">
                <a:solidFill>
                  <a:schemeClr val="dk1"/>
                </a:solidFill>
                <a:latin typeface="Calibri" panose="020F0502020204030204" pitchFamily="34" charset="0"/>
                <a:ea typeface="Avenir"/>
                <a:cs typeface="Calibri" panose="020F0502020204030204" pitchFamily="34" charset="0"/>
                <a:sym typeface="Avenir"/>
              </a:rPr>
              <a:t>pro konzultace Božího lidu</a:t>
            </a:r>
            <a:endParaRPr sz="1900" b="1" i="0" u="none" strike="noStrike" cap="none" dirty="0">
              <a:solidFill>
                <a:schemeClr val="dk1"/>
              </a:solidFill>
              <a:latin typeface="Calibri" panose="020F0502020204030204" pitchFamily="34" charset="0"/>
              <a:ea typeface="Avenir"/>
              <a:cs typeface="Calibri" panose="020F0502020204030204" pitchFamily="34" charset="0"/>
              <a:sym typeface="Avenir"/>
            </a:endParaRPr>
          </a:p>
        </p:txBody>
      </p:sp>
      <p:sp>
        <p:nvSpPr>
          <p:cNvPr id="216" name="Google Shape;216;p14"/>
          <p:cNvSpPr txBox="1"/>
          <p:nvPr/>
        </p:nvSpPr>
        <p:spPr>
          <a:xfrm>
            <a:off x="415513" y="1135176"/>
            <a:ext cx="3886318" cy="2812356"/>
          </a:xfrm>
          <a:prstGeom prst="rect">
            <a:avLst/>
          </a:prstGeom>
          <a:noFill/>
          <a:ln>
            <a:noFill/>
          </a:ln>
        </p:spPr>
        <p:txBody>
          <a:bodyPr spcFirstLastPara="1" wrap="square" lIns="91425" tIns="91425" rIns="91425" bIns="91425" anchor="ctr" anchorCtr="0">
            <a:normAutofit lnSpcReduction="10000"/>
          </a:bodyPr>
          <a:lstStyle/>
          <a:p>
            <a:pPr marL="152400" marR="0" lvl="0" indent="0" rtl="0">
              <a:lnSpc>
                <a:spcPct val="115000"/>
              </a:lnSpc>
              <a:spcBef>
                <a:spcPts val="0"/>
              </a:spcBef>
              <a:spcAft>
                <a:spcPts val="600"/>
              </a:spcAft>
              <a:buClr>
                <a:srgbClr val="DE8F32"/>
              </a:buClr>
              <a:buSzPts val="1200"/>
              <a:buFont typeface="Helvetica Neue"/>
              <a:buNone/>
            </a:pPr>
            <a:r>
              <a:rPr lang="cs-CZ" sz="1500" b="0" u="none" strike="noStrike" baseline="0" dirty="0">
                <a:solidFill>
                  <a:srgbClr val="000000"/>
                </a:solidFill>
                <a:latin typeface="Calibri" panose="020F0502020204030204" pitchFamily="34" charset="0"/>
                <a:cs typeface="Calibri" panose="020F0502020204030204" pitchFamily="34" charset="0"/>
              </a:rPr>
              <a:t>Synodální církev při hlásání evangelia </a:t>
            </a:r>
            <a:br>
              <a:rPr lang="cs-CZ" sz="1500" b="0" u="none" strike="noStrike" baseline="0" dirty="0">
                <a:solidFill>
                  <a:srgbClr val="000000"/>
                </a:solidFill>
                <a:latin typeface="Calibri" panose="020F0502020204030204" pitchFamily="34" charset="0"/>
                <a:cs typeface="Calibri" panose="020F0502020204030204" pitchFamily="34" charset="0"/>
              </a:rPr>
            </a:br>
            <a:r>
              <a:rPr lang="cs-CZ" sz="1500" b="0" u="none" strike="noStrike" baseline="0" dirty="0">
                <a:solidFill>
                  <a:srgbClr val="000000"/>
                </a:solidFill>
                <a:latin typeface="Calibri" panose="020F0502020204030204" pitchFamily="34" charset="0"/>
                <a:cs typeface="Calibri" panose="020F0502020204030204" pitchFamily="34" charset="0"/>
              </a:rPr>
              <a:t>„putuje společně“. </a:t>
            </a:r>
          </a:p>
          <a:p>
            <a:pPr marL="438150" marR="0" lvl="0" indent="-285750" rtl="0">
              <a:lnSpc>
                <a:spcPct val="115000"/>
              </a:lnSpc>
              <a:spcBef>
                <a:spcPts val="0"/>
              </a:spcBef>
              <a:spcAft>
                <a:spcPts val="600"/>
              </a:spcAft>
              <a:buClr>
                <a:srgbClr val="DE8F32"/>
              </a:buClr>
              <a:buSzPts val="1200"/>
              <a:buFont typeface="Arial" panose="020B0604020202020204" pitchFamily="34" charset="0"/>
              <a:buChar char="•"/>
            </a:pPr>
            <a:r>
              <a:rPr lang="cs-CZ" sz="1500" b="0" u="none" strike="noStrike" baseline="0" dirty="0">
                <a:solidFill>
                  <a:srgbClr val="000000"/>
                </a:solidFill>
                <a:latin typeface="Calibri" panose="020F0502020204030204" pitchFamily="34" charset="0"/>
                <a:cs typeface="Calibri" panose="020F0502020204030204" pitchFamily="34" charset="0"/>
              </a:rPr>
              <a:t>Jak toto „společné putování“ prožíváme dnes v naší místní církvi (farnosti, komunitě, společenství, hnutí, diecézi)? </a:t>
            </a:r>
          </a:p>
          <a:p>
            <a:pPr marL="438150" marR="0" lvl="0" indent="-285750" rtl="0">
              <a:lnSpc>
                <a:spcPct val="115000"/>
              </a:lnSpc>
              <a:spcBef>
                <a:spcPts val="0"/>
              </a:spcBef>
              <a:spcAft>
                <a:spcPts val="600"/>
              </a:spcAft>
              <a:buClr>
                <a:srgbClr val="DE8F32"/>
              </a:buClr>
              <a:buSzPts val="1200"/>
              <a:buFont typeface="Arial" panose="020B0604020202020204" pitchFamily="34" charset="0"/>
              <a:buChar char="•"/>
            </a:pPr>
            <a:r>
              <a:rPr lang="cs-CZ" sz="1500" b="0" u="none" strike="noStrike" baseline="0" dirty="0">
                <a:solidFill>
                  <a:srgbClr val="000000"/>
                </a:solidFill>
                <a:latin typeface="Calibri" panose="020F0502020204030204" pitchFamily="34" charset="0"/>
                <a:cs typeface="Calibri" panose="020F0502020204030204" pitchFamily="34" charset="0"/>
              </a:rPr>
              <a:t>K jakým krokům nás vybízí Duch svatý, abychom v tomto „společném putování“</a:t>
            </a:r>
            <a:br>
              <a:rPr lang="cs-CZ" sz="1500" b="0" u="none" strike="noStrike" baseline="0" dirty="0">
                <a:solidFill>
                  <a:srgbClr val="000000"/>
                </a:solidFill>
                <a:latin typeface="Calibri" panose="020F0502020204030204" pitchFamily="34" charset="0"/>
                <a:cs typeface="Calibri" panose="020F0502020204030204" pitchFamily="34" charset="0"/>
              </a:rPr>
            </a:br>
            <a:r>
              <a:rPr lang="cs-CZ" sz="1500" b="0" u="none" strike="noStrike" baseline="0" dirty="0">
                <a:solidFill>
                  <a:srgbClr val="000000"/>
                </a:solidFill>
                <a:latin typeface="Calibri" panose="020F0502020204030204" pitchFamily="34" charset="0"/>
                <a:cs typeface="Calibri" panose="020F0502020204030204" pitchFamily="34" charset="0"/>
              </a:rPr>
              <a:t>nadále rostli?</a:t>
            </a:r>
            <a:r>
              <a:rPr lang="es-ES" sz="1200" b="0" u="none" strike="noStrike" cap="none" dirty="0">
                <a:solidFill>
                  <a:srgbClr val="000000"/>
                </a:solidFill>
                <a:latin typeface="Calibri" panose="020F0502020204030204" pitchFamily="34" charset="0"/>
                <a:ea typeface="Avenir"/>
                <a:cs typeface="Calibri" panose="020F0502020204030204" pitchFamily="34" charset="0"/>
                <a:sym typeface="Avenir"/>
              </a:rPr>
              <a:t> </a:t>
            </a:r>
            <a:endParaRPr sz="1200" b="0" u="none" strike="noStrike" cap="none" dirty="0">
              <a:solidFill>
                <a:srgbClr val="000000"/>
              </a:solidFill>
              <a:latin typeface="Calibri" panose="020F0502020204030204" pitchFamily="34" charset="0"/>
              <a:cs typeface="Calibri" panose="020F0502020204030204" pitchFamily="34" charset="0"/>
              <a:sym typeface="Arial"/>
            </a:endParaRPr>
          </a:p>
          <a:p>
            <a:pPr marL="152400" marR="0" lvl="0" indent="0" algn="r" rtl="0">
              <a:lnSpc>
                <a:spcPct val="115000"/>
              </a:lnSpc>
              <a:spcBef>
                <a:spcPts val="600"/>
              </a:spcBef>
              <a:spcAft>
                <a:spcPts val="0"/>
              </a:spcAft>
              <a:buClr>
                <a:srgbClr val="DE8F32"/>
              </a:buClr>
              <a:buSzPts val="1200"/>
              <a:buFont typeface="Helvetica Neue"/>
              <a:buNone/>
            </a:pPr>
            <a:r>
              <a:rPr lang="es-ES" b="0" u="none" strike="noStrike" cap="none" dirty="0">
                <a:solidFill>
                  <a:srgbClr val="000000"/>
                </a:solidFill>
                <a:latin typeface="Calibri" panose="020F0502020204030204" pitchFamily="34" charset="0"/>
                <a:ea typeface="Avenir"/>
                <a:cs typeface="Calibri" panose="020F0502020204030204" pitchFamily="34" charset="0"/>
                <a:sym typeface="Avenir"/>
              </a:rPr>
              <a:t>(</a:t>
            </a:r>
            <a:r>
              <a:rPr lang="cs-CZ" b="0" u="none" strike="noStrike" cap="none" dirty="0">
                <a:solidFill>
                  <a:srgbClr val="000000"/>
                </a:solidFill>
                <a:latin typeface="Calibri" panose="020F0502020204030204" pitchFamily="34" charset="0"/>
                <a:ea typeface="Avenir"/>
                <a:cs typeface="Calibri" panose="020F0502020204030204" pitchFamily="34" charset="0"/>
                <a:sym typeface="Avenir"/>
              </a:rPr>
              <a:t>srov. </a:t>
            </a:r>
            <a:r>
              <a:rPr lang="cs-CZ" i="1" dirty="0">
                <a:latin typeface="Calibri" panose="020F0502020204030204" pitchFamily="34" charset="0"/>
                <a:ea typeface="Avenir"/>
                <a:cs typeface="Calibri" panose="020F0502020204030204" pitchFamily="34" charset="0"/>
                <a:sym typeface="Avenir"/>
              </a:rPr>
              <a:t>Přípravný dokument</a:t>
            </a:r>
            <a:r>
              <a:rPr lang="es-ES" b="0" u="none" strike="noStrike" cap="none" dirty="0">
                <a:solidFill>
                  <a:srgbClr val="000000"/>
                </a:solidFill>
                <a:latin typeface="Calibri" panose="020F0502020204030204" pitchFamily="34" charset="0"/>
                <a:ea typeface="Avenir"/>
                <a:cs typeface="Calibri" panose="020F0502020204030204" pitchFamily="34" charset="0"/>
                <a:sym typeface="Avenir"/>
              </a:rPr>
              <a:t>, </a:t>
            </a:r>
            <a:r>
              <a:rPr lang="cs-CZ" b="0" u="none" strike="noStrike" cap="none" dirty="0">
                <a:solidFill>
                  <a:srgbClr val="000000"/>
                </a:solidFill>
                <a:latin typeface="Calibri" panose="020F0502020204030204" pitchFamily="34" charset="0"/>
                <a:ea typeface="Avenir"/>
                <a:cs typeface="Calibri" panose="020F0502020204030204" pitchFamily="34" charset="0"/>
                <a:sym typeface="Avenir"/>
              </a:rPr>
              <a:t>čl. </a:t>
            </a:r>
            <a:r>
              <a:rPr lang="es-ES" b="0" u="none" strike="noStrike" cap="none" dirty="0">
                <a:solidFill>
                  <a:srgbClr val="000000"/>
                </a:solidFill>
                <a:latin typeface="Calibri" panose="020F0502020204030204" pitchFamily="34" charset="0"/>
                <a:ea typeface="Avenir"/>
                <a:cs typeface="Calibri" panose="020F0502020204030204" pitchFamily="34" charset="0"/>
                <a:sym typeface="Avenir"/>
              </a:rPr>
              <a:t>26)</a:t>
            </a:r>
            <a:endParaRPr b="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spTree>
    <p:extLst>
      <p:ext uri="{BB962C8B-B14F-4D97-AF65-F5344CB8AC3E}">
        <p14:creationId xmlns:p14="http://schemas.microsoft.com/office/powerpoint/2010/main" val="3562148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6"/>
          <p:cNvSpPr txBox="1">
            <a:spLocks noGrp="1"/>
          </p:cNvSpPr>
          <p:nvPr>
            <p:ph type="title"/>
          </p:nvPr>
        </p:nvSpPr>
        <p:spPr>
          <a:xfrm>
            <a:off x="311700" y="445024"/>
            <a:ext cx="8520600" cy="1003947"/>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111111"/>
              <a:buNone/>
            </a:pPr>
            <a:r>
              <a:rPr lang="cs-CZ" dirty="0">
                <a:latin typeface="Calibri" panose="020F0502020204030204" pitchFamily="34" charset="0"/>
                <a:ea typeface="Avenir"/>
                <a:cs typeface="Calibri" panose="020F0502020204030204" pitchFamily="34" charset="0"/>
                <a:sym typeface="Avenir"/>
              </a:rPr>
              <a:t>Synodalita v praxi</a:t>
            </a:r>
            <a:r>
              <a:rPr lang="es-ES" dirty="0">
                <a:latin typeface="Calibri" panose="020F0502020204030204" pitchFamily="34" charset="0"/>
                <a:ea typeface="Avenir"/>
                <a:cs typeface="Calibri" panose="020F0502020204030204" pitchFamily="34" charset="0"/>
                <a:sym typeface="Avenir"/>
              </a:rPr>
              <a:t>: </a:t>
            </a:r>
            <a:r>
              <a:rPr lang="cs-CZ" dirty="0">
                <a:latin typeface="Calibri" panose="020F0502020204030204" pitchFamily="34" charset="0"/>
                <a:ea typeface="Avenir"/>
                <a:cs typeface="Calibri" panose="020F0502020204030204" pitchFamily="34" charset="0"/>
                <a:sym typeface="Avenir"/>
              </a:rPr>
              <a:t/>
            </a:r>
            <a:br>
              <a:rPr lang="cs-CZ" dirty="0">
                <a:latin typeface="Calibri" panose="020F0502020204030204" pitchFamily="34" charset="0"/>
                <a:ea typeface="Avenir"/>
                <a:cs typeface="Calibri" panose="020F0502020204030204" pitchFamily="34" charset="0"/>
                <a:sym typeface="Avenir"/>
              </a:rPr>
            </a:br>
            <a:r>
              <a:rPr lang="cs-CZ" dirty="0">
                <a:latin typeface="Calibri" panose="020F0502020204030204" pitchFamily="34" charset="0"/>
                <a:ea typeface="Avenir"/>
                <a:cs typeface="Calibri" panose="020F0502020204030204" pitchFamily="34" charset="0"/>
                <a:sym typeface="Avenir"/>
              </a:rPr>
              <a:t>Způsoby konzultací Božího lidu </a:t>
            </a:r>
            <a:r>
              <a:rPr lang="es-ES" sz="2000" b="0" dirty="0">
                <a:latin typeface="Calibri" panose="020F0502020204030204" pitchFamily="34" charset="0"/>
                <a:ea typeface="Avenir"/>
                <a:cs typeface="Calibri" panose="020F0502020204030204" pitchFamily="34" charset="0"/>
                <a:sym typeface="Avenir"/>
              </a:rPr>
              <a:t>(</a:t>
            </a:r>
            <a:r>
              <a:rPr lang="cs-CZ" sz="2000" b="0" i="1" dirty="0">
                <a:latin typeface="Calibri" panose="020F0502020204030204" pitchFamily="34" charset="0"/>
                <a:ea typeface="Avenir"/>
                <a:cs typeface="Calibri" panose="020F0502020204030204" pitchFamily="34" charset="0"/>
                <a:sym typeface="Avenir"/>
              </a:rPr>
              <a:t>Přípravný dokument</a:t>
            </a:r>
            <a:r>
              <a:rPr lang="es-ES" sz="2000" b="0" dirty="0">
                <a:latin typeface="Calibri" panose="020F0502020204030204" pitchFamily="34" charset="0"/>
                <a:ea typeface="Avenir"/>
                <a:cs typeface="Calibri" panose="020F0502020204030204" pitchFamily="34" charset="0"/>
                <a:sym typeface="Avenir"/>
              </a:rPr>
              <a:t>, </a:t>
            </a:r>
            <a:r>
              <a:rPr lang="cs-CZ" sz="2000" b="0" dirty="0">
                <a:latin typeface="Calibri" panose="020F0502020204030204" pitchFamily="34" charset="0"/>
                <a:ea typeface="Avenir"/>
                <a:cs typeface="Calibri" panose="020F0502020204030204" pitchFamily="34" charset="0"/>
                <a:sym typeface="Avenir"/>
              </a:rPr>
              <a:t>čl. </a:t>
            </a:r>
            <a:r>
              <a:rPr lang="es-ES" sz="2000" b="0" dirty="0">
                <a:latin typeface="Calibri" panose="020F0502020204030204" pitchFamily="34" charset="0"/>
                <a:ea typeface="Avenir"/>
                <a:cs typeface="Calibri" panose="020F0502020204030204" pitchFamily="34" charset="0"/>
                <a:sym typeface="Avenir"/>
              </a:rPr>
              <a:t>26)</a:t>
            </a:r>
            <a:endParaRPr b="0" dirty="0">
              <a:latin typeface="Calibri" panose="020F0502020204030204" pitchFamily="34" charset="0"/>
              <a:ea typeface="Avenir"/>
              <a:cs typeface="Calibri" panose="020F0502020204030204" pitchFamily="34" charset="0"/>
              <a:sym typeface="Avenir"/>
            </a:endParaRPr>
          </a:p>
        </p:txBody>
      </p:sp>
      <p:sp>
        <p:nvSpPr>
          <p:cNvPr id="313" name="Google Shape;313;p26"/>
          <p:cNvSpPr txBox="1">
            <a:spLocks noGrp="1"/>
          </p:cNvSpPr>
          <p:nvPr>
            <p:ph type="body" idx="1"/>
          </p:nvPr>
        </p:nvSpPr>
        <p:spPr>
          <a:xfrm>
            <a:off x="706243" y="1448971"/>
            <a:ext cx="8066583" cy="3249505"/>
          </a:xfrm>
          <a:prstGeom prst="rect">
            <a:avLst/>
          </a:prstGeom>
          <a:noFill/>
          <a:ln>
            <a:noFill/>
          </a:ln>
        </p:spPr>
        <p:txBody>
          <a:bodyPr spcFirstLastPara="1" wrap="square" lIns="91425" tIns="91425" rIns="91425" bIns="91425" anchor="ctr" anchorCtr="0">
            <a:normAutofit fontScale="92500"/>
          </a:bodyPr>
          <a:lstStyle/>
          <a:p>
            <a:pPr marL="152400" indent="0" algn="l">
              <a:spcAft>
                <a:spcPts val="600"/>
              </a:spcAft>
              <a:buNone/>
            </a:pPr>
            <a:r>
              <a:rPr lang="cs-CZ" sz="1600" b="0" i="0" dirty="0">
                <a:solidFill>
                  <a:srgbClr val="39383E"/>
                </a:solidFill>
                <a:effectLst/>
                <a:latin typeface="Calibri" panose="020F0502020204030204" pitchFamily="34" charset="0"/>
                <a:cs typeface="Calibri" panose="020F0502020204030204" pitchFamily="34" charset="0"/>
              </a:rPr>
              <a:t>Abychom na tyto otázky mohli odpovědět, jsme pozváni k následujícím krokům:</a:t>
            </a:r>
          </a:p>
          <a:p>
            <a:pPr algn="l">
              <a:spcAft>
                <a:spcPts val="600"/>
              </a:spcAft>
            </a:pPr>
            <a:r>
              <a:rPr lang="cs-CZ" sz="1600" b="1" i="0" dirty="0">
                <a:solidFill>
                  <a:srgbClr val="39383E"/>
                </a:solidFill>
                <a:effectLst/>
                <a:latin typeface="Calibri" panose="020F0502020204030204" pitchFamily="34" charset="0"/>
                <a:cs typeface="Calibri" panose="020F0502020204030204" pitchFamily="34" charset="0"/>
              </a:rPr>
              <a:t>a) Ptejte se sami </a:t>
            </a:r>
            <a:r>
              <a:rPr lang="cs-CZ" sz="1600" b="1" i="0" dirty="0" smtClean="0">
                <a:solidFill>
                  <a:srgbClr val="39383E"/>
                </a:solidFill>
                <a:effectLst/>
                <a:latin typeface="Calibri" panose="020F0502020204030204" pitchFamily="34" charset="0"/>
                <a:cs typeface="Calibri" panose="020F0502020204030204" pitchFamily="34" charset="0"/>
              </a:rPr>
              <a:t>sebe a sdílejte se s druhými:</a:t>
            </a:r>
            <a:r>
              <a:rPr lang="cs-CZ" sz="1600" b="0" i="0" dirty="0">
                <a:solidFill>
                  <a:srgbClr val="39383E"/>
                </a:solidFill>
                <a:effectLst/>
                <a:latin typeface="Calibri" panose="020F0502020204030204" pitchFamily="34" charset="0"/>
                <a:cs typeface="Calibri" panose="020F0502020204030204" pitchFamily="34" charset="0"/>
              </a:rPr>
              <a:t> Jaké zkušenosti ve vaší místní církvi vám vyvstávají na mysli ve světle výše uvedené základní otázky?</a:t>
            </a:r>
          </a:p>
          <a:p>
            <a:pPr algn="l">
              <a:spcAft>
                <a:spcPts val="600"/>
              </a:spcAft>
            </a:pPr>
            <a:r>
              <a:rPr lang="cs-CZ" sz="1600" b="1" i="0" dirty="0">
                <a:solidFill>
                  <a:srgbClr val="39383E"/>
                </a:solidFill>
                <a:effectLst/>
                <a:latin typeface="Calibri" panose="020F0502020204030204" pitchFamily="34" charset="0"/>
                <a:cs typeface="Calibri" panose="020F0502020204030204" pitchFamily="34" charset="0"/>
              </a:rPr>
              <a:t>b) </a:t>
            </a:r>
            <a:r>
              <a:rPr lang="cs-CZ" sz="1600" b="1" i="0" dirty="0" smtClean="0">
                <a:solidFill>
                  <a:srgbClr val="39383E"/>
                </a:solidFill>
                <a:effectLst/>
                <a:latin typeface="Calibri" panose="020F0502020204030204" pitchFamily="34" charset="0"/>
                <a:cs typeface="Calibri" panose="020F0502020204030204" pitchFamily="34" charset="0"/>
              </a:rPr>
              <a:t>Naslouchejte druhým a jejich zkušenostem:</a:t>
            </a:r>
            <a:r>
              <a:rPr lang="cs-CZ" sz="1600" b="0" i="0" dirty="0">
                <a:solidFill>
                  <a:srgbClr val="39383E"/>
                </a:solidFill>
                <a:effectLst/>
                <a:latin typeface="Calibri" panose="020F0502020204030204" pitchFamily="34" charset="0"/>
                <a:cs typeface="Calibri" panose="020F0502020204030204" pitchFamily="34" charset="0"/>
              </a:rPr>
              <a:t> Jaké radosti ve vás tyto zkušenosti vyvolávají? S jakými obtížemi a překážkami jste se při nich museli vypořádat? Jaká zranění tyto zkušenosti vynesly na světlo? K jakým vhledům jste díky těmto zkušenostem dospěli? </a:t>
            </a:r>
          </a:p>
          <a:p>
            <a:pPr algn="l">
              <a:spcAft>
                <a:spcPts val="600"/>
              </a:spcAft>
            </a:pPr>
            <a:r>
              <a:rPr lang="cs-CZ" sz="1600" b="1" i="0" dirty="0">
                <a:solidFill>
                  <a:srgbClr val="39383E"/>
                </a:solidFill>
                <a:effectLst/>
                <a:latin typeface="Calibri" panose="020F0502020204030204" pitchFamily="34" charset="0"/>
                <a:cs typeface="Calibri" panose="020F0502020204030204" pitchFamily="34" charset="0"/>
              </a:rPr>
              <a:t>c) </a:t>
            </a:r>
            <a:r>
              <a:rPr lang="cs-CZ" sz="1600" b="1" i="0" dirty="0" smtClean="0">
                <a:solidFill>
                  <a:srgbClr val="39383E"/>
                </a:solidFill>
                <a:effectLst/>
                <a:latin typeface="Calibri" panose="020F0502020204030204" pitchFamily="34" charset="0"/>
                <a:cs typeface="Calibri" panose="020F0502020204030204" pitchFamily="34" charset="0"/>
              </a:rPr>
              <a:t>Ptejte se po společné další cestě:</a:t>
            </a:r>
            <a:r>
              <a:rPr lang="cs-CZ" sz="1600" b="0" i="0" dirty="0">
                <a:solidFill>
                  <a:srgbClr val="39383E"/>
                </a:solidFill>
                <a:effectLst/>
                <a:latin typeface="Calibri" panose="020F0502020204030204" pitchFamily="34" charset="0"/>
                <a:cs typeface="Calibri" panose="020F0502020204030204" pitchFamily="34" charset="0"/>
              </a:rPr>
              <a:t> Kde v těchto zkušenostech pro vás zaznívá hlas Ducha? O co vás Duch žádá? Které prvky mají být potvrzeny, které oblasti mají naopak projít nějakou změnou, které kroky mají být učiněny? Kde vnímáme konsensus, na čem se shodneme? Jaké cesty se nově otevírají pro naší místní církev? </a:t>
            </a:r>
          </a:p>
        </p:txBody>
      </p:sp>
      <p:sp>
        <p:nvSpPr>
          <p:cNvPr id="4" name="Google Shape;135;p3">
            <a:extLst>
              <a:ext uri="{FF2B5EF4-FFF2-40B4-BE49-F238E27FC236}">
                <a16:creationId xmlns:a16="http://schemas.microsoft.com/office/drawing/2014/main" id="{9F23D21C-44EC-43BF-BE57-4B6FDAD624CB}"/>
              </a:ext>
            </a:extLst>
          </p:cNvPr>
          <p:cNvSpPr txBox="1">
            <a:spLocks noGrp="1"/>
          </p:cNvSpPr>
          <p:nvPr>
            <p:ph type="sldNum" idx="12"/>
          </p:nvPr>
        </p:nvSpPr>
        <p:spPr>
          <a:xfrm>
            <a:off x="8505769" y="4712221"/>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sz="800"/>
              <a:t>27</a:t>
            </a:fld>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8"/>
          <p:cNvSpPr txBox="1">
            <a:spLocks noGrp="1"/>
          </p:cNvSpPr>
          <p:nvPr>
            <p:ph type="title"/>
          </p:nvPr>
        </p:nvSpPr>
        <p:spPr>
          <a:xfrm>
            <a:off x="668075" y="235543"/>
            <a:ext cx="4181400" cy="63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00"/>
              <a:buFont typeface="Helvetica Neue"/>
              <a:buNone/>
            </a:pPr>
            <a:r>
              <a:rPr lang="cs-CZ" dirty="0">
                <a:latin typeface="Calibri" panose="020F0502020204030204" pitchFamily="34" charset="0"/>
                <a:cs typeface="Calibri" panose="020F0502020204030204" pitchFamily="34" charset="0"/>
              </a:rPr>
              <a:t>Témata k prozkoumání</a:t>
            </a:r>
            <a:endParaRPr dirty="0">
              <a:latin typeface="Calibri" panose="020F0502020204030204" pitchFamily="34" charset="0"/>
              <a:cs typeface="Calibri" panose="020F0502020204030204" pitchFamily="34" charset="0"/>
            </a:endParaRPr>
          </a:p>
        </p:txBody>
      </p:sp>
      <p:sp>
        <p:nvSpPr>
          <p:cNvPr id="329" name="Google Shape;329;p28"/>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28</a:t>
            </a:fld>
            <a:endParaRPr/>
          </a:p>
        </p:txBody>
      </p:sp>
      <p:sp>
        <p:nvSpPr>
          <p:cNvPr id="330" name="Google Shape;330;p28"/>
          <p:cNvSpPr txBox="1">
            <a:spLocks noGrp="1"/>
          </p:cNvSpPr>
          <p:nvPr>
            <p:ph type="body" idx="2"/>
          </p:nvPr>
        </p:nvSpPr>
        <p:spPr>
          <a:xfrm>
            <a:off x="668050" y="574137"/>
            <a:ext cx="3903925" cy="3995225"/>
          </a:xfrm>
          <a:prstGeom prst="rect">
            <a:avLst/>
          </a:prstGeom>
          <a:noFill/>
          <a:ln>
            <a:noFill/>
          </a:ln>
        </p:spPr>
        <p:txBody>
          <a:bodyPr spcFirstLastPara="1" wrap="square" lIns="91425" tIns="91425" rIns="91425" bIns="91425" anchor="ctr" anchorCtr="0">
            <a:noAutofit/>
          </a:bodyPr>
          <a:lstStyle/>
          <a:p>
            <a:pPr marL="457200" lvl="0" indent="-304800" algn="l" rtl="0">
              <a:lnSpc>
                <a:spcPct val="100000"/>
              </a:lnSpc>
              <a:spcBef>
                <a:spcPts val="600"/>
              </a:spcBef>
              <a:spcAft>
                <a:spcPts val="0"/>
              </a:spcAft>
              <a:buSzPts val="1200"/>
              <a:buFont typeface="Arial"/>
              <a:buAutoNum type="romanUcPeriod"/>
            </a:pPr>
            <a:r>
              <a:rPr lang="en-US" sz="1400" b="1" dirty="0">
                <a:latin typeface="Calibri" panose="020F0502020204030204" pitchFamily="34" charset="0"/>
                <a:cs typeface="Calibri" panose="020F0502020204030204" pitchFamily="34" charset="0"/>
              </a:rPr>
              <a:t>SPOLEČNÍCI CESTY: </a:t>
            </a:r>
            <a:r>
              <a:rPr lang="cs-CZ" sz="1400" b="0" i="1" dirty="0">
                <a:solidFill>
                  <a:srgbClr val="39383E"/>
                </a:solidFill>
                <a:effectLst/>
                <a:latin typeface="Calibri" panose="020F0502020204030204" pitchFamily="34" charset="0"/>
                <a:cs typeface="Calibri" panose="020F0502020204030204" pitchFamily="34" charset="0"/>
              </a:rPr>
              <a:t>V církvi a ve společnosti jdeme jeden vedle druhého po stejné cestě</a:t>
            </a:r>
            <a:r>
              <a:rPr lang="en-US" sz="1400" i="1" dirty="0">
                <a:latin typeface="Calibri" panose="020F0502020204030204" pitchFamily="34" charset="0"/>
                <a:cs typeface="Calibri" panose="020F0502020204030204" pitchFamily="34" charset="0"/>
              </a:rPr>
              <a:t>.</a:t>
            </a:r>
            <a:r>
              <a:rPr lang="en-US" sz="1400" b="1" i="1" dirty="0">
                <a:latin typeface="Calibri" panose="020F0502020204030204" pitchFamily="34" charset="0"/>
                <a:cs typeface="Calibri" panose="020F0502020204030204" pitchFamily="34" charset="0"/>
              </a:rPr>
              <a:t> </a:t>
            </a:r>
            <a:endParaRPr lang="cs-CZ" sz="1400" b="1" i="1" dirty="0">
              <a:latin typeface="Calibri" panose="020F0502020204030204" pitchFamily="34" charset="0"/>
              <a:cs typeface="Calibri" panose="020F0502020204030204" pitchFamily="34" charset="0"/>
            </a:endParaRPr>
          </a:p>
          <a:p>
            <a:pPr marL="457200" lvl="0" indent="-304800" algn="l" rtl="0">
              <a:lnSpc>
                <a:spcPct val="100000"/>
              </a:lnSpc>
              <a:spcBef>
                <a:spcPts val="600"/>
              </a:spcBef>
              <a:spcAft>
                <a:spcPts val="0"/>
              </a:spcAft>
              <a:buSzPts val="1200"/>
              <a:buFont typeface="Arial"/>
              <a:buAutoNum type="romanUcPeriod"/>
            </a:pPr>
            <a:r>
              <a:rPr lang="cs-CZ" sz="1400" b="1" dirty="0">
                <a:latin typeface="Calibri" panose="020F0502020204030204" pitchFamily="34" charset="0"/>
                <a:cs typeface="Calibri" panose="020F0502020204030204" pitchFamily="34" charset="0"/>
              </a:rPr>
              <a:t>NASLOUCHAT</a:t>
            </a:r>
            <a:r>
              <a:rPr lang="es-ES" sz="1400" b="1" dirty="0">
                <a:latin typeface="Calibri" panose="020F0502020204030204" pitchFamily="34" charset="0"/>
                <a:cs typeface="Calibri" panose="020F0502020204030204" pitchFamily="34" charset="0"/>
              </a:rPr>
              <a:t>: </a:t>
            </a:r>
            <a:r>
              <a:rPr lang="cs-CZ" sz="1400" b="0" i="1" dirty="0">
                <a:solidFill>
                  <a:srgbClr val="39383E"/>
                </a:solidFill>
                <a:effectLst/>
                <a:latin typeface="Calibri" panose="020F0502020204030204" pitchFamily="34" charset="0"/>
                <a:cs typeface="Calibri" panose="020F0502020204030204" pitchFamily="34" charset="0"/>
              </a:rPr>
              <a:t>Naslouchání je první krok,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ale vyžaduje otevřenou mysl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a otevřené srdce, bez předsudků</a:t>
            </a:r>
            <a:r>
              <a:rPr lang="es-ES" sz="1400" b="1" i="1" dirty="0">
                <a:latin typeface="Calibri" panose="020F0502020204030204" pitchFamily="34" charset="0"/>
                <a:cs typeface="Calibri" panose="020F0502020204030204" pitchFamily="34" charset="0"/>
              </a:rPr>
              <a:t>.</a:t>
            </a:r>
            <a:r>
              <a:rPr lang="es-ES" sz="1400" b="1" dirty="0">
                <a:latin typeface="Calibri" panose="020F0502020204030204" pitchFamily="34" charset="0"/>
                <a:cs typeface="Calibri" panose="020F0502020204030204" pitchFamily="34" charset="0"/>
              </a:rPr>
              <a:t> </a:t>
            </a:r>
            <a:endParaRPr lang="cs-CZ" sz="1400" b="1" dirty="0">
              <a:latin typeface="Calibri" panose="020F0502020204030204" pitchFamily="34" charset="0"/>
              <a:cs typeface="Calibri" panose="020F0502020204030204" pitchFamily="34" charset="0"/>
            </a:endParaRPr>
          </a:p>
          <a:p>
            <a:pPr marL="457200" lvl="0" indent="-304800" algn="l" rtl="0">
              <a:lnSpc>
                <a:spcPct val="100000"/>
              </a:lnSpc>
              <a:spcBef>
                <a:spcPts val="600"/>
              </a:spcBef>
              <a:spcAft>
                <a:spcPts val="0"/>
              </a:spcAft>
              <a:buSzPts val="1200"/>
              <a:buFont typeface="Arial"/>
              <a:buAutoNum type="romanUcPeriod"/>
            </a:pPr>
            <a:r>
              <a:rPr lang="cs-CZ" sz="1400" b="1" dirty="0">
                <a:latin typeface="Calibri" panose="020F0502020204030204" pitchFamily="34" charset="0"/>
                <a:cs typeface="Calibri" panose="020F0502020204030204" pitchFamily="34" charset="0"/>
              </a:rPr>
              <a:t>UJMOUT SE SLOVA</a:t>
            </a:r>
            <a:r>
              <a:rPr lang="es-ES" sz="1400" b="1" dirty="0">
                <a:latin typeface="Calibri" panose="020F0502020204030204" pitchFamily="34" charset="0"/>
                <a:cs typeface="Calibri" panose="020F0502020204030204" pitchFamily="34" charset="0"/>
              </a:rPr>
              <a:t>: </a:t>
            </a:r>
            <a:r>
              <a:rPr lang="cs-CZ" sz="1400" b="0" i="1" dirty="0">
                <a:solidFill>
                  <a:srgbClr val="39383E"/>
                </a:solidFill>
                <a:effectLst/>
                <a:latin typeface="Calibri" panose="020F0502020204030204" pitchFamily="34" charset="0"/>
                <a:cs typeface="Calibri" panose="020F0502020204030204" pitchFamily="34" charset="0"/>
              </a:rPr>
              <a:t>Všichni jsou vybízeni, aby mluvili odvážně a otevřeně,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tedy svobodně, pravdivě a s láskou</a:t>
            </a:r>
            <a:r>
              <a:rPr lang="es-ES" sz="1400" i="1" dirty="0">
                <a:latin typeface="Calibri" panose="020F0502020204030204" pitchFamily="34" charset="0"/>
                <a:cs typeface="Calibri" panose="020F0502020204030204" pitchFamily="34" charset="0"/>
              </a:rPr>
              <a:t>. </a:t>
            </a:r>
            <a:endParaRPr lang="cs-CZ" sz="1400" i="1" dirty="0">
              <a:latin typeface="Calibri" panose="020F0502020204030204" pitchFamily="34" charset="0"/>
              <a:cs typeface="Calibri" panose="020F0502020204030204" pitchFamily="34" charset="0"/>
            </a:endParaRPr>
          </a:p>
          <a:p>
            <a:pPr marL="457200" lvl="0" indent="-304800" algn="l" rtl="0">
              <a:lnSpc>
                <a:spcPct val="100000"/>
              </a:lnSpc>
              <a:spcBef>
                <a:spcPts val="600"/>
              </a:spcBef>
              <a:spcAft>
                <a:spcPts val="0"/>
              </a:spcAft>
              <a:buSzPts val="1200"/>
              <a:buFont typeface="Arial"/>
              <a:buAutoNum type="romanUcPeriod"/>
            </a:pPr>
            <a:r>
              <a:rPr lang="cs-CZ" sz="1400" b="1" dirty="0">
                <a:latin typeface="Calibri" panose="020F0502020204030204" pitchFamily="34" charset="0"/>
                <a:cs typeface="Calibri" panose="020F0502020204030204" pitchFamily="34" charset="0"/>
              </a:rPr>
              <a:t>SLAVIT SPOLEČNĚ</a:t>
            </a:r>
            <a:r>
              <a:rPr lang="es-ES" sz="1400" b="1" dirty="0">
                <a:latin typeface="Calibri" panose="020F0502020204030204" pitchFamily="34" charset="0"/>
                <a:cs typeface="Calibri" panose="020F0502020204030204" pitchFamily="34" charset="0"/>
              </a:rPr>
              <a:t>: </a:t>
            </a:r>
            <a:r>
              <a:rPr lang="cs-CZ" sz="1400" b="0" i="1" dirty="0">
                <a:solidFill>
                  <a:srgbClr val="39383E"/>
                </a:solidFill>
                <a:effectLst/>
                <a:latin typeface="Calibri" panose="020F0502020204030204" pitchFamily="34" charset="0"/>
                <a:cs typeface="Calibri" panose="020F0502020204030204" pitchFamily="34" charset="0"/>
              </a:rPr>
              <a:t>„Společné putování“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je možné pouze tehdy, pokud vychází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ze společného naslouchání Božímu slovu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a slavení eucharistie</a:t>
            </a:r>
            <a:r>
              <a:rPr lang="es-ES" sz="1400" b="1" i="1" dirty="0">
                <a:latin typeface="Calibri" panose="020F0502020204030204" pitchFamily="34" charset="0"/>
                <a:cs typeface="Calibri" panose="020F0502020204030204" pitchFamily="34" charset="0"/>
              </a:rPr>
              <a:t>. </a:t>
            </a:r>
            <a:endParaRPr lang="cs-CZ" sz="1400" b="1" i="1" dirty="0">
              <a:latin typeface="Calibri" panose="020F0502020204030204" pitchFamily="34" charset="0"/>
              <a:cs typeface="Calibri" panose="020F0502020204030204" pitchFamily="34" charset="0"/>
            </a:endParaRPr>
          </a:p>
          <a:p>
            <a:pPr marL="457200" lvl="0" indent="-304800" algn="l" rtl="0">
              <a:lnSpc>
                <a:spcPct val="100000"/>
              </a:lnSpc>
              <a:spcBef>
                <a:spcPts val="600"/>
              </a:spcBef>
              <a:spcAft>
                <a:spcPts val="0"/>
              </a:spcAft>
              <a:buSzPts val="1200"/>
              <a:buFont typeface="Arial"/>
              <a:buAutoNum type="romanUcPeriod"/>
            </a:pPr>
            <a:r>
              <a:rPr lang="cs-CZ" sz="1400" b="1" dirty="0">
                <a:latin typeface="Calibri" panose="020F0502020204030204" pitchFamily="34" charset="0"/>
                <a:cs typeface="Calibri" panose="020F0502020204030204" pitchFamily="34" charset="0"/>
              </a:rPr>
              <a:t>SDÍLET ODPOVĚDNOST</a:t>
            </a:r>
            <a:r>
              <a:rPr lang="es-ES" sz="1400" b="1" dirty="0">
                <a:latin typeface="Calibri" panose="020F0502020204030204" pitchFamily="34" charset="0"/>
                <a:cs typeface="Calibri" panose="020F0502020204030204" pitchFamily="34" charset="0"/>
              </a:rPr>
              <a:t>: </a:t>
            </a:r>
            <a:r>
              <a:rPr lang="cs-CZ" sz="1400" b="0" i="1" dirty="0">
                <a:solidFill>
                  <a:srgbClr val="39383E"/>
                </a:solidFill>
                <a:effectLst/>
                <a:latin typeface="Calibri" panose="020F0502020204030204" pitchFamily="34" charset="0"/>
                <a:cs typeface="Calibri" panose="020F0502020204030204" pitchFamily="34" charset="0"/>
              </a:rPr>
              <a:t>Synodalita slouží misijnímu poslání církve; všichni členové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jsou voláni k tomu, aby se na něm podíleli</a:t>
            </a:r>
            <a:r>
              <a:rPr lang="es-ES" sz="1400" i="1" dirty="0">
                <a:latin typeface="Calibri" panose="020F0502020204030204" pitchFamily="34" charset="0"/>
                <a:cs typeface="Calibri" panose="020F0502020204030204" pitchFamily="34" charset="0"/>
              </a:rPr>
              <a:t>. </a:t>
            </a:r>
            <a:endParaRPr sz="1400" dirty="0">
              <a:latin typeface="Calibri" panose="020F0502020204030204" pitchFamily="34" charset="0"/>
              <a:cs typeface="Calibri" panose="020F0502020204030204" pitchFamily="34" charset="0"/>
            </a:endParaRPr>
          </a:p>
        </p:txBody>
      </p:sp>
      <p:sp>
        <p:nvSpPr>
          <p:cNvPr id="331" name="Google Shape;331;p28"/>
          <p:cNvSpPr txBox="1">
            <a:spLocks noGrp="1"/>
          </p:cNvSpPr>
          <p:nvPr>
            <p:ph type="body" idx="3"/>
          </p:nvPr>
        </p:nvSpPr>
        <p:spPr>
          <a:xfrm>
            <a:off x="4933800" y="57301"/>
            <a:ext cx="3801322" cy="4855723"/>
          </a:xfrm>
          <a:prstGeom prst="rect">
            <a:avLst/>
          </a:prstGeom>
          <a:noFill/>
          <a:ln>
            <a:noFill/>
          </a:ln>
        </p:spPr>
        <p:txBody>
          <a:bodyPr spcFirstLastPara="1" wrap="square" lIns="91425" tIns="91425" rIns="91425" bIns="91425" anchor="ctr" anchorCtr="0">
            <a:noAutofit/>
          </a:bodyPr>
          <a:lstStyle/>
          <a:p>
            <a:pPr marL="457200" lvl="0" indent="-304800" algn="l" rtl="0">
              <a:lnSpc>
                <a:spcPct val="100000"/>
              </a:lnSpc>
              <a:spcBef>
                <a:spcPts val="600"/>
              </a:spcBef>
              <a:spcAft>
                <a:spcPts val="0"/>
              </a:spcAft>
              <a:buSzPts val="1200"/>
              <a:buFont typeface="Arial"/>
              <a:buAutoNum type="romanUcPeriod" startAt="6"/>
            </a:pPr>
            <a:r>
              <a:rPr lang="cs-CZ" sz="1400" b="1" dirty="0">
                <a:latin typeface="Calibri" panose="020F0502020204030204" pitchFamily="34" charset="0"/>
                <a:cs typeface="Calibri" panose="020F0502020204030204" pitchFamily="34" charset="0"/>
              </a:rPr>
              <a:t>VÉST DIALOG</a:t>
            </a:r>
            <a:r>
              <a:rPr lang="es-ES" sz="1400" dirty="0">
                <a:latin typeface="Calibri" panose="020F0502020204030204" pitchFamily="34" charset="0"/>
                <a:cs typeface="Calibri" panose="020F0502020204030204" pitchFamily="34" charset="0"/>
              </a:rPr>
              <a:t>: </a:t>
            </a:r>
            <a:r>
              <a:rPr lang="cs-CZ" sz="1400" b="0" i="1" dirty="0">
                <a:solidFill>
                  <a:srgbClr val="39383E"/>
                </a:solidFill>
                <a:effectLst/>
                <a:latin typeface="Calibri" panose="020F0502020204030204" pitchFamily="34" charset="0"/>
                <a:cs typeface="Calibri" panose="020F0502020204030204" pitchFamily="34" charset="0"/>
              </a:rPr>
              <a:t>Dialog si žádá vytrvalost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a trpělivost, ale umožňuje také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vzájemné porozumění</a:t>
            </a:r>
            <a:r>
              <a:rPr lang="es-ES" sz="1400" i="1" dirty="0">
                <a:latin typeface="Calibri" panose="020F0502020204030204" pitchFamily="34" charset="0"/>
                <a:cs typeface="Calibri" panose="020F0502020204030204" pitchFamily="34" charset="0"/>
              </a:rPr>
              <a:t>. </a:t>
            </a:r>
            <a:endParaRPr lang="cs-CZ" sz="1400" i="1" dirty="0">
              <a:latin typeface="Calibri" panose="020F0502020204030204" pitchFamily="34" charset="0"/>
              <a:cs typeface="Calibri" panose="020F0502020204030204" pitchFamily="34" charset="0"/>
            </a:endParaRPr>
          </a:p>
          <a:p>
            <a:pPr marL="457200" lvl="0" indent="-304800" algn="l" rtl="0">
              <a:lnSpc>
                <a:spcPct val="100000"/>
              </a:lnSpc>
              <a:spcBef>
                <a:spcPts val="600"/>
              </a:spcBef>
              <a:spcAft>
                <a:spcPts val="0"/>
              </a:spcAft>
              <a:buSzPts val="1200"/>
              <a:buFont typeface="Arial"/>
              <a:buAutoNum type="romanUcPeriod" startAt="6"/>
            </a:pPr>
            <a:r>
              <a:rPr lang="es-ES" sz="1400" b="1" dirty="0">
                <a:latin typeface="Calibri" panose="020F0502020204030204" pitchFamily="34" charset="0"/>
                <a:cs typeface="Calibri" panose="020F0502020204030204" pitchFamily="34" charset="0"/>
              </a:rPr>
              <a:t>E</a:t>
            </a:r>
            <a:r>
              <a:rPr lang="cs-CZ" sz="1400" b="1">
                <a:latin typeface="Calibri" panose="020F0502020204030204" pitchFamily="34" charset="0"/>
                <a:cs typeface="Calibri" panose="020F0502020204030204" pitchFamily="34" charset="0"/>
              </a:rPr>
              <a:t>K</a:t>
            </a:r>
            <a:r>
              <a:rPr lang="es-ES" sz="1400" b="1">
                <a:latin typeface="Calibri" panose="020F0502020204030204" pitchFamily="34" charset="0"/>
                <a:cs typeface="Calibri" panose="020F0502020204030204" pitchFamily="34" charset="0"/>
              </a:rPr>
              <a:t>UMENI</a:t>
            </a:r>
            <a:r>
              <a:rPr lang="cs-CZ" sz="1400" b="1" dirty="0">
                <a:latin typeface="Calibri" panose="020F0502020204030204" pitchFamily="34" charset="0"/>
                <a:cs typeface="Calibri" panose="020F0502020204030204" pitchFamily="34" charset="0"/>
              </a:rPr>
              <a:t>SMUS CESTY</a:t>
            </a:r>
            <a:r>
              <a:rPr lang="es-ES" sz="1400" dirty="0">
                <a:latin typeface="Calibri" panose="020F0502020204030204" pitchFamily="34" charset="0"/>
                <a:cs typeface="Calibri" panose="020F0502020204030204" pitchFamily="34" charset="0"/>
              </a:rPr>
              <a:t>: </a:t>
            </a:r>
            <a:r>
              <a:rPr lang="cs-CZ" sz="1400" b="0" i="1" dirty="0">
                <a:solidFill>
                  <a:srgbClr val="39383E"/>
                </a:solidFill>
                <a:effectLst/>
                <a:latin typeface="Calibri" panose="020F0502020204030204" pitchFamily="34" charset="0"/>
                <a:cs typeface="Calibri" panose="020F0502020204030204" pitchFamily="34" charset="0"/>
              </a:rPr>
              <a:t>Dialog mezi křesťany různých vyznání, vzájemně spojených jedním křtem,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má na synodální cestě zvláštní místo</a:t>
            </a:r>
            <a:r>
              <a:rPr lang="es-ES" sz="1400" i="1" dirty="0">
                <a:latin typeface="Calibri" panose="020F0502020204030204" pitchFamily="34" charset="0"/>
                <a:cs typeface="Calibri" panose="020F0502020204030204" pitchFamily="34" charset="0"/>
              </a:rPr>
              <a:t>. </a:t>
            </a:r>
            <a:endParaRPr lang="cs-CZ" sz="1400" i="1" dirty="0">
              <a:latin typeface="Calibri" panose="020F0502020204030204" pitchFamily="34" charset="0"/>
              <a:cs typeface="Calibri" panose="020F0502020204030204" pitchFamily="34" charset="0"/>
            </a:endParaRPr>
          </a:p>
          <a:p>
            <a:pPr marL="457200" lvl="0" indent="-304800" algn="l" rtl="0">
              <a:lnSpc>
                <a:spcPct val="100000"/>
              </a:lnSpc>
              <a:spcBef>
                <a:spcPts val="600"/>
              </a:spcBef>
              <a:spcAft>
                <a:spcPts val="0"/>
              </a:spcAft>
              <a:buSzPts val="1200"/>
              <a:buFont typeface="Arial"/>
              <a:buAutoNum type="romanUcPeriod" startAt="6"/>
            </a:pPr>
            <a:r>
              <a:rPr lang="cs-CZ" sz="1400" b="1" dirty="0">
                <a:latin typeface="Calibri" panose="020F0502020204030204" pitchFamily="34" charset="0"/>
                <a:cs typeface="Calibri" panose="020F0502020204030204" pitchFamily="34" charset="0"/>
              </a:rPr>
              <a:t>AUTORITA A SPOLUÚČAST</a:t>
            </a:r>
            <a:r>
              <a:rPr lang="es-ES" sz="1400" dirty="0">
                <a:latin typeface="Calibri" panose="020F0502020204030204" pitchFamily="34" charset="0"/>
                <a:cs typeface="Calibri" panose="020F0502020204030204" pitchFamily="34" charset="0"/>
              </a:rPr>
              <a:t>: </a:t>
            </a:r>
            <a:r>
              <a:rPr lang="cs-CZ" sz="1400" b="0" i="1" dirty="0">
                <a:solidFill>
                  <a:srgbClr val="39383E"/>
                </a:solidFill>
                <a:effectLst/>
                <a:latin typeface="Calibri" panose="020F0502020204030204" pitchFamily="34" charset="0"/>
                <a:cs typeface="Calibri" panose="020F0502020204030204" pitchFamily="34" charset="0"/>
              </a:rPr>
              <a:t>Církev synodální je církev, ve které je uplatňována spoluúčast a spoluodpovědnost</a:t>
            </a:r>
            <a:r>
              <a:rPr lang="es-ES" sz="1400" i="1" dirty="0">
                <a:latin typeface="Calibri" panose="020F0502020204030204" pitchFamily="34" charset="0"/>
                <a:cs typeface="Calibri" panose="020F0502020204030204" pitchFamily="34" charset="0"/>
              </a:rPr>
              <a:t>.</a:t>
            </a:r>
            <a:r>
              <a:rPr lang="es-ES" sz="1400" dirty="0">
                <a:latin typeface="Calibri" panose="020F0502020204030204" pitchFamily="34" charset="0"/>
                <a:cs typeface="Calibri" panose="020F0502020204030204" pitchFamily="34" charset="0"/>
              </a:rPr>
              <a:t> </a:t>
            </a:r>
            <a:endParaRPr lang="cs-CZ" sz="1400" dirty="0">
              <a:latin typeface="Calibri" panose="020F0502020204030204" pitchFamily="34" charset="0"/>
              <a:cs typeface="Calibri" panose="020F0502020204030204" pitchFamily="34" charset="0"/>
            </a:endParaRPr>
          </a:p>
          <a:p>
            <a:pPr marL="457200" lvl="0" indent="-304800" algn="l" rtl="0">
              <a:lnSpc>
                <a:spcPct val="100000"/>
              </a:lnSpc>
              <a:spcBef>
                <a:spcPts val="600"/>
              </a:spcBef>
              <a:spcAft>
                <a:spcPts val="0"/>
              </a:spcAft>
              <a:buSzPts val="1200"/>
              <a:buFont typeface="Arial"/>
              <a:buAutoNum type="romanUcPeriod" startAt="6"/>
            </a:pPr>
            <a:r>
              <a:rPr lang="cs-CZ" sz="1400" b="1" dirty="0">
                <a:latin typeface="Calibri" panose="020F0502020204030204" pitchFamily="34" charset="0"/>
                <a:cs typeface="Calibri" panose="020F0502020204030204" pitchFamily="34" charset="0"/>
              </a:rPr>
              <a:t>ROZLIŠOVAT A ROZHODOVAT</a:t>
            </a:r>
            <a:r>
              <a:rPr lang="es-ES" sz="1400" dirty="0">
                <a:latin typeface="Calibri" panose="020F0502020204030204" pitchFamily="34" charset="0"/>
                <a:cs typeface="Calibri" panose="020F0502020204030204" pitchFamily="34" charset="0"/>
              </a:rPr>
              <a:t>: </a:t>
            </a:r>
            <a:r>
              <a:rPr lang="cs-CZ" sz="1400" dirty="0">
                <a:latin typeface="Calibri" panose="020F0502020204030204" pitchFamily="34" charset="0"/>
                <a:cs typeface="Calibri" panose="020F0502020204030204" pitchFamily="34" charset="0"/>
              </a:rPr>
              <a:t/>
            </a:r>
            <a:br>
              <a:rPr lang="cs-CZ" sz="1400" dirty="0">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V synodálním stylu činíme rozhodnutí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na základě rozlišování toho, co Duch svatý říká prostřednictvím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celého našeho společenství</a:t>
            </a:r>
            <a:r>
              <a:rPr lang="es-ES" sz="1400" i="1" dirty="0">
                <a:latin typeface="Calibri" panose="020F0502020204030204" pitchFamily="34" charset="0"/>
                <a:cs typeface="Calibri" panose="020F0502020204030204" pitchFamily="34" charset="0"/>
              </a:rPr>
              <a:t>. </a:t>
            </a:r>
            <a:endParaRPr lang="cs-CZ" sz="1400" i="1" dirty="0">
              <a:latin typeface="Calibri" panose="020F0502020204030204" pitchFamily="34" charset="0"/>
              <a:cs typeface="Calibri" panose="020F0502020204030204" pitchFamily="34" charset="0"/>
            </a:endParaRPr>
          </a:p>
          <a:p>
            <a:pPr marL="457200" lvl="0" indent="-304800" algn="l" rtl="0">
              <a:lnSpc>
                <a:spcPct val="100000"/>
              </a:lnSpc>
              <a:spcBef>
                <a:spcPts val="600"/>
              </a:spcBef>
              <a:spcAft>
                <a:spcPts val="0"/>
              </a:spcAft>
              <a:buSzPts val="1200"/>
              <a:buFont typeface="Arial"/>
              <a:buAutoNum type="romanUcPeriod" startAt="6"/>
            </a:pPr>
            <a:r>
              <a:rPr lang="cs-CZ" sz="1400" b="1" dirty="0">
                <a:latin typeface="Calibri" panose="020F0502020204030204" pitchFamily="34" charset="0"/>
                <a:cs typeface="Calibri" panose="020F0502020204030204" pitchFamily="34" charset="0"/>
              </a:rPr>
              <a:t>SYNODÁLNÍ FORMACE</a:t>
            </a:r>
            <a:r>
              <a:rPr lang="es-ES" sz="1400" dirty="0">
                <a:latin typeface="Calibri" panose="020F0502020204030204" pitchFamily="34" charset="0"/>
                <a:cs typeface="Calibri" panose="020F0502020204030204" pitchFamily="34" charset="0"/>
              </a:rPr>
              <a:t>: </a:t>
            </a:r>
            <a:r>
              <a:rPr lang="cs-CZ" sz="1400" b="0" i="1" dirty="0">
                <a:solidFill>
                  <a:srgbClr val="39383E"/>
                </a:solidFill>
                <a:effectLst/>
                <a:latin typeface="Calibri" panose="020F0502020204030204" pitchFamily="34" charset="0"/>
                <a:cs typeface="Calibri" panose="020F0502020204030204" pitchFamily="34" charset="0"/>
              </a:rPr>
              <a:t>Synodalita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s sebou nese vnímavost pro změnu, </a:t>
            </a:r>
            <a:br>
              <a:rPr lang="cs-CZ" sz="1400" b="0" i="1" dirty="0">
                <a:solidFill>
                  <a:srgbClr val="39383E"/>
                </a:solidFill>
                <a:effectLst/>
                <a:latin typeface="Calibri" panose="020F0502020204030204" pitchFamily="34" charset="0"/>
                <a:cs typeface="Calibri" panose="020F0502020204030204" pitchFamily="34" charset="0"/>
              </a:rPr>
            </a:br>
            <a:r>
              <a:rPr lang="cs-CZ" sz="1400" b="0" i="1" dirty="0">
                <a:solidFill>
                  <a:srgbClr val="39383E"/>
                </a:solidFill>
                <a:effectLst/>
                <a:latin typeface="Calibri" panose="020F0502020204030204" pitchFamily="34" charset="0"/>
                <a:cs typeface="Calibri" panose="020F0502020204030204" pitchFamily="34" charset="0"/>
              </a:rPr>
              <a:t>formaci a neustálé učení se</a:t>
            </a:r>
            <a:r>
              <a:rPr lang="es-ES" sz="1400" i="1" dirty="0">
                <a:latin typeface="Calibri" panose="020F0502020204030204" pitchFamily="34" charset="0"/>
                <a:cs typeface="Calibri" panose="020F0502020204030204" pitchFamily="34" charset="0"/>
              </a:rPr>
              <a:t>.</a:t>
            </a:r>
            <a:r>
              <a:rPr lang="es-ES" sz="1400" dirty="0">
                <a:latin typeface="Calibri" panose="020F0502020204030204" pitchFamily="34" charset="0"/>
                <a:cs typeface="Calibri" panose="020F0502020204030204" pitchFamily="34" charset="0"/>
              </a:rPr>
              <a:t> </a:t>
            </a:r>
            <a:endParaRPr sz="1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5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1" end="1"/>
                                            </p:txEl>
                                          </p:spTgt>
                                        </p:tgtEl>
                                        <p:attrNameLst>
                                          <p:attrName>style.visibility</p:attrName>
                                        </p:attrNameLst>
                                      </p:cBhvr>
                                      <p:to>
                                        <p:strVal val="visible"/>
                                      </p:to>
                                    </p:set>
                                    <p:animEffect transition="in" filter="fade">
                                      <p:cBhvr>
                                        <p:cTn id="12" dur="500"/>
                                        <p:tgtEl>
                                          <p:spTgt spid="3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2" end="2"/>
                                            </p:txEl>
                                          </p:spTgt>
                                        </p:tgtEl>
                                        <p:attrNameLst>
                                          <p:attrName>style.visibility</p:attrName>
                                        </p:attrNameLst>
                                      </p:cBhvr>
                                      <p:to>
                                        <p:strVal val="visible"/>
                                      </p:to>
                                    </p:set>
                                    <p:animEffect transition="in" filter="fade">
                                      <p:cBhvr>
                                        <p:cTn id="17" dur="500"/>
                                        <p:tgtEl>
                                          <p:spTgt spid="3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xEl>
                                              <p:pRg st="3" end="3"/>
                                            </p:txEl>
                                          </p:spTgt>
                                        </p:tgtEl>
                                        <p:attrNameLst>
                                          <p:attrName>style.visibility</p:attrName>
                                        </p:attrNameLst>
                                      </p:cBhvr>
                                      <p:to>
                                        <p:strVal val="visible"/>
                                      </p:to>
                                    </p:set>
                                    <p:animEffect transition="in" filter="fade">
                                      <p:cBhvr>
                                        <p:cTn id="22" dur="500"/>
                                        <p:tgtEl>
                                          <p:spTgt spid="3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
                                            <p:txEl>
                                              <p:pRg st="4" end="4"/>
                                            </p:txEl>
                                          </p:spTgt>
                                        </p:tgtEl>
                                        <p:attrNameLst>
                                          <p:attrName>style.visibility</p:attrName>
                                        </p:attrNameLst>
                                      </p:cBhvr>
                                      <p:to>
                                        <p:strVal val="visible"/>
                                      </p:to>
                                    </p:set>
                                    <p:animEffect transition="in" filter="fade">
                                      <p:cBhvr>
                                        <p:cTn id="27" dur="500"/>
                                        <p:tgtEl>
                                          <p:spTgt spid="3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
                                            <p:txEl>
                                              <p:pRg st="0" end="0"/>
                                            </p:txEl>
                                          </p:spTgt>
                                        </p:tgtEl>
                                        <p:attrNameLst>
                                          <p:attrName>style.visibility</p:attrName>
                                        </p:attrNameLst>
                                      </p:cBhvr>
                                      <p:to>
                                        <p:strVal val="visible"/>
                                      </p:to>
                                    </p:set>
                                    <p:animEffect transition="in" filter="fade">
                                      <p:cBhvr>
                                        <p:cTn id="32" dur="500"/>
                                        <p:tgtEl>
                                          <p:spTgt spid="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1">
                                            <p:txEl>
                                              <p:pRg st="1" end="1"/>
                                            </p:txEl>
                                          </p:spTgt>
                                        </p:tgtEl>
                                        <p:attrNameLst>
                                          <p:attrName>style.visibility</p:attrName>
                                        </p:attrNameLst>
                                      </p:cBhvr>
                                      <p:to>
                                        <p:strVal val="visible"/>
                                      </p:to>
                                    </p:set>
                                    <p:animEffect transition="in" filter="fade">
                                      <p:cBhvr>
                                        <p:cTn id="37" dur="500"/>
                                        <p:tgtEl>
                                          <p:spTgt spid="33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1">
                                            <p:txEl>
                                              <p:pRg st="2" end="2"/>
                                            </p:txEl>
                                          </p:spTgt>
                                        </p:tgtEl>
                                        <p:attrNameLst>
                                          <p:attrName>style.visibility</p:attrName>
                                        </p:attrNameLst>
                                      </p:cBhvr>
                                      <p:to>
                                        <p:strVal val="visible"/>
                                      </p:to>
                                    </p:set>
                                    <p:animEffect transition="in" filter="fade">
                                      <p:cBhvr>
                                        <p:cTn id="42" dur="500"/>
                                        <p:tgtEl>
                                          <p:spTgt spid="33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1">
                                            <p:txEl>
                                              <p:pRg st="3" end="3"/>
                                            </p:txEl>
                                          </p:spTgt>
                                        </p:tgtEl>
                                        <p:attrNameLst>
                                          <p:attrName>style.visibility</p:attrName>
                                        </p:attrNameLst>
                                      </p:cBhvr>
                                      <p:to>
                                        <p:strVal val="visible"/>
                                      </p:to>
                                    </p:set>
                                    <p:animEffect transition="in" filter="fade">
                                      <p:cBhvr>
                                        <p:cTn id="47" dur="500"/>
                                        <p:tgtEl>
                                          <p:spTgt spid="33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1">
                                            <p:txEl>
                                              <p:pRg st="4" end="4"/>
                                            </p:txEl>
                                          </p:spTgt>
                                        </p:tgtEl>
                                        <p:attrNameLst>
                                          <p:attrName>style.visibility</p:attrName>
                                        </p:attrNameLst>
                                      </p:cBhvr>
                                      <p:to>
                                        <p:strVal val="visible"/>
                                      </p:to>
                                    </p:set>
                                    <p:animEffect transition="in" filter="fade">
                                      <p:cBhvr>
                                        <p:cTn id="52" dur="500"/>
                                        <p:tgtEl>
                                          <p:spTgt spid="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9"/>
          <p:cNvSpPr txBox="1">
            <a:spLocks noGrp="1"/>
          </p:cNvSpPr>
          <p:nvPr>
            <p:ph type="title"/>
          </p:nvPr>
        </p:nvSpPr>
        <p:spPr>
          <a:xfrm>
            <a:off x="1025770" y="514975"/>
            <a:ext cx="7754349"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cs-CZ" dirty="0">
                <a:latin typeface="Calibri" panose="020F0502020204030204" pitchFamily="34" charset="0"/>
                <a:ea typeface="Avenir"/>
                <a:cs typeface="Calibri" panose="020F0502020204030204" pitchFamily="34" charset="0"/>
                <a:sym typeface="Avenir"/>
              </a:rPr>
              <a:t>Znovuoživení kolegiálních orgánů</a:t>
            </a:r>
            <a:endParaRPr dirty="0">
              <a:latin typeface="Calibri" panose="020F0502020204030204" pitchFamily="34" charset="0"/>
              <a:ea typeface="Avenir"/>
              <a:cs typeface="Calibri" panose="020F0502020204030204" pitchFamily="34" charset="0"/>
              <a:sym typeface="Avenir"/>
            </a:endParaRPr>
          </a:p>
        </p:txBody>
      </p:sp>
      <p:sp>
        <p:nvSpPr>
          <p:cNvPr id="338" name="Google Shape;338;p29"/>
          <p:cNvSpPr txBox="1">
            <a:spLocks noGrp="1"/>
          </p:cNvSpPr>
          <p:nvPr>
            <p:ph type="body" idx="1"/>
          </p:nvPr>
        </p:nvSpPr>
        <p:spPr>
          <a:xfrm>
            <a:off x="840058" y="1152475"/>
            <a:ext cx="7992241" cy="3416400"/>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SzPts val="1200"/>
              <a:buChar char="●"/>
            </a:pPr>
            <a:r>
              <a:rPr lang="es-ES" sz="1600" i="1" dirty="0">
                <a:latin typeface="Calibri" panose="020F0502020204030204" pitchFamily="34" charset="0"/>
                <a:ea typeface="Avenir"/>
                <a:cs typeface="Calibri" panose="020F0502020204030204" pitchFamily="34" charset="0"/>
                <a:sym typeface="Avenir"/>
              </a:rPr>
              <a:t>Episcopalis Communio</a:t>
            </a:r>
            <a:r>
              <a:rPr lang="es-ES" sz="1600"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čl. </a:t>
            </a:r>
            <a:r>
              <a:rPr lang="es-ES" sz="1600" dirty="0">
                <a:latin typeface="Calibri" panose="020F0502020204030204" pitchFamily="34" charset="0"/>
                <a:ea typeface="Avenir"/>
                <a:cs typeface="Calibri" panose="020F0502020204030204" pitchFamily="34" charset="0"/>
                <a:sym typeface="Avenir"/>
              </a:rPr>
              <a:t>7. </a:t>
            </a:r>
            <a:r>
              <a:rPr lang="cs-CZ" sz="1600" dirty="0">
                <a:latin typeface="Calibri" panose="020F0502020204030204" pitchFamily="34" charset="0"/>
                <a:ea typeface="Avenir"/>
                <a:cs typeface="Calibri" panose="020F0502020204030204" pitchFamily="34" charset="0"/>
                <a:sym typeface="Avenir"/>
              </a:rPr>
              <a:t>„Smyslem každého kolegiálního orgánu v církvi, ať už konzultativního či rozhodovacího, je vždy hledání pravdy nebo dobra církve. Proto jestliže se to týká otázek zahrnujících samotnou víru, </a:t>
            </a:r>
            <a:r>
              <a:rPr lang="cs-CZ" sz="1600" i="1" dirty="0">
                <a:latin typeface="Calibri" panose="020F0502020204030204" pitchFamily="34" charset="0"/>
                <a:ea typeface="Avenir"/>
                <a:cs typeface="Calibri" panose="020F0502020204030204" pitchFamily="34" charset="0"/>
                <a:sym typeface="Avenir"/>
              </a:rPr>
              <a:t>konsensus církve </a:t>
            </a:r>
            <a:r>
              <a:rPr lang="cs-CZ" sz="1600" dirty="0">
                <a:latin typeface="Calibri" panose="020F0502020204030204" pitchFamily="34" charset="0"/>
                <a:ea typeface="Avenir"/>
                <a:cs typeface="Calibri" panose="020F0502020204030204" pitchFamily="34" charset="0"/>
                <a:sym typeface="Avenir"/>
              </a:rPr>
              <a:t>není určen hlasováním, ale je výsledkem práce Ducha, který je duší církve Kristovy.“</a:t>
            </a:r>
          </a:p>
          <a:p>
            <a:pPr marL="457200" lvl="0" indent="-304800" algn="l" rtl="0">
              <a:lnSpc>
                <a:spcPct val="115000"/>
              </a:lnSpc>
              <a:spcBef>
                <a:spcPts val="0"/>
              </a:spcBef>
              <a:spcAft>
                <a:spcPts val="0"/>
              </a:spcAft>
              <a:buSzPts val="1200"/>
              <a:buChar char="●"/>
            </a:pPr>
            <a:endParaRPr dirty="0"/>
          </a:p>
          <a:p>
            <a:pPr marL="152400" lvl="0" indent="0" algn="l" rtl="0">
              <a:lnSpc>
                <a:spcPct val="115000"/>
              </a:lnSpc>
              <a:spcBef>
                <a:spcPts val="0"/>
              </a:spcBef>
              <a:spcAft>
                <a:spcPts val="0"/>
              </a:spcAft>
              <a:buSzPts val="1200"/>
              <a:buNone/>
            </a:pPr>
            <a:r>
              <a:rPr lang="cs-CZ" sz="2400" b="1" dirty="0">
                <a:latin typeface="Calibri" panose="020F0502020204030204" pitchFamily="34" charset="0"/>
                <a:ea typeface="Avenir"/>
                <a:cs typeface="Calibri" panose="020F0502020204030204" pitchFamily="34" charset="0"/>
                <a:sym typeface="Avenir"/>
              </a:rPr>
              <a:t>Dát nový život synodálním institucím</a:t>
            </a:r>
            <a:endParaRPr dirty="0">
              <a:latin typeface="Calibri" panose="020F0502020204030204" pitchFamily="34" charset="0"/>
              <a:cs typeface="Calibri" panose="020F0502020204030204" pitchFamily="34" charset="0"/>
            </a:endParaRPr>
          </a:p>
          <a:p>
            <a:pPr marL="457200" lvl="0" indent="-228600" algn="l" rtl="0">
              <a:lnSpc>
                <a:spcPct val="115000"/>
              </a:lnSpc>
              <a:spcBef>
                <a:spcPts val="0"/>
              </a:spcBef>
              <a:spcAft>
                <a:spcPts val="0"/>
              </a:spcAft>
              <a:buSzPts val="1200"/>
              <a:buNone/>
            </a:pPr>
            <a:endParaRPr dirty="0"/>
          </a:p>
          <a:p>
            <a:pPr marL="457200" lvl="0" indent="-304800" algn="l" rtl="0">
              <a:lnSpc>
                <a:spcPct val="115000"/>
              </a:lnSpc>
              <a:spcBef>
                <a:spcPts val="0"/>
              </a:spcBef>
              <a:spcAft>
                <a:spcPts val="0"/>
              </a:spcAft>
              <a:buSzPts val="1200"/>
              <a:buChar char="●"/>
            </a:pPr>
            <a:r>
              <a:rPr lang="cs-CZ" sz="1400" i="1" dirty="0">
                <a:latin typeface="Calibri" panose="020F0502020204030204" pitchFamily="34" charset="0"/>
                <a:ea typeface="Avenir"/>
                <a:cs typeface="Calibri" panose="020F0502020204030204" pitchFamily="34" charset="0"/>
                <a:sym typeface="Avenir"/>
              </a:rPr>
              <a:t>Biskupská synoda a diecézní synody</a:t>
            </a:r>
            <a:endParaRPr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ts val="1200"/>
              <a:buChar char="●"/>
            </a:pPr>
            <a:r>
              <a:rPr lang="cs-CZ" sz="1400" i="1" dirty="0">
                <a:latin typeface="Calibri" panose="020F0502020204030204" pitchFamily="34" charset="0"/>
                <a:ea typeface="Avenir"/>
                <a:cs typeface="Calibri" panose="020F0502020204030204" pitchFamily="34" charset="0"/>
                <a:sym typeface="Avenir"/>
              </a:rPr>
              <a:t>Pastorační rady na diecézní i farní úrovni, kněžské rady</a:t>
            </a:r>
          </a:p>
          <a:p>
            <a:pPr marL="457200" lvl="0" indent="-304800" algn="l" rtl="0">
              <a:lnSpc>
                <a:spcPct val="115000"/>
              </a:lnSpc>
              <a:spcBef>
                <a:spcPts val="0"/>
              </a:spcBef>
              <a:spcAft>
                <a:spcPts val="0"/>
              </a:spcAft>
              <a:buSzPts val="1200"/>
              <a:buChar char="●"/>
            </a:pPr>
            <a:r>
              <a:rPr lang="cs-CZ" sz="1400" i="1" dirty="0">
                <a:latin typeface="Calibri" panose="020F0502020204030204" pitchFamily="34" charset="0"/>
                <a:ea typeface="Avenir"/>
                <a:cs typeface="Calibri" panose="020F0502020204030204" pitchFamily="34" charset="0"/>
                <a:sym typeface="Avenir"/>
              </a:rPr>
              <a:t>Místní, provinciální či generální kapituly řeholních společenství</a:t>
            </a:r>
            <a:endParaRPr dirty="0">
              <a:latin typeface="Calibri" panose="020F0502020204030204" pitchFamily="34" charset="0"/>
              <a:cs typeface="Calibri" panose="020F0502020204030204" pitchFamily="34" charset="0"/>
            </a:endParaRPr>
          </a:p>
          <a:p>
            <a:pPr marL="457200" lvl="0" indent="-304800" algn="l" rtl="0">
              <a:lnSpc>
                <a:spcPct val="115000"/>
              </a:lnSpc>
              <a:spcBef>
                <a:spcPts val="0"/>
              </a:spcBef>
              <a:spcAft>
                <a:spcPts val="0"/>
              </a:spcAft>
              <a:buSzPts val="1200"/>
              <a:buChar char="●"/>
            </a:pPr>
            <a:r>
              <a:rPr lang="cs-CZ" sz="1400" i="1" dirty="0">
                <a:latin typeface="Calibri" panose="020F0502020204030204" pitchFamily="34" charset="0"/>
                <a:ea typeface="Avenir"/>
                <a:cs typeface="Calibri" panose="020F0502020204030204" pitchFamily="34" charset="0"/>
                <a:sym typeface="Avenir"/>
              </a:rPr>
              <a:t>Generální shromáždění církevních hnutí</a:t>
            </a:r>
            <a:endParaRPr sz="1400" dirty="0">
              <a:latin typeface="Calibri" panose="020F0502020204030204" pitchFamily="34" charset="0"/>
              <a:cs typeface="Calibri" panose="020F0502020204030204" pitchFamily="34" charset="0"/>
            </a:endParaRPr>
          </a:p>
        </p:txBody>
      </p:sp>
      <p:sp>
        <p:nvSpPr>
          <p:cNvPr id="4" name="Google Shape;135;p3">
            <a:extLst>
              <a:ext uri="{FF2B5EF4-FFF2-40B4-BE49-F238E27FC236}">
                <a16:creationId xmlns:a16="http://schemas.microsoft.com/office/drawing/2014/main" id="{CA95803D-10FD-42BC-A9A0-4771D6512FBD}"/>
              </a:ext>
            </a:extLst>
          </p:cNvPr>
          <p:cNvSpPr txBox="1">
            <a:spLocks noGrp="1"/>
          </p:cNvSpPr>
          <p:nvPr>
            <p:ph type="sldNum" idx="12"/>
          </p:nvPr>
        </p:nvSpPr>
        <p:spPr>
          <a:xfrm>
            <a:off x="8505769" y="4698475"/>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sz="800"/>
              <a:t>29</a:t>
            </a:fld>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body" idx="1"/>
          </p:nvPr>
        </p:nvSpPr>
        <p:spPr>
          <a:xfrm>
            <a:off x="6842234" y="1113709"/>
            <a:ext cx="2301766" cy="2424315"/>
          </a:xfrm>
          <a:prstGeom prst="rect">
            <a:avLst/>
          </a:prstGeom>
          <a:noFill/>
          <a:ln>
            <a:noFill/>
          </a:ln>
        </p:spPr>
        <p:txBody>
          <a:bodyPr spcFirstLastPara="1" wrap="square" lIns="91425" tIns="91425" rIns="91425" bIns="91425" anchor="ctr" anchorCtr="0">
            <a:noAutofit/>
          </a:bodyPr>
          <a:lstStyle/>
          <a:p>
            <a:pPr marL="152400" lvl="0" indent="0" algn="l" rtl="0">
              <a:lnSpc>
                <a:spcPct val="115000"/>
              </a:lnSpc>
              <a:spcBef>
                <a:spcPts val="0"/>
              </a:spcBef>
              <a:spcAft>
                <a:spcPts val="0"/>
              </a:spcAft>
              <a:buSzPts val="1200"/>
              <a:buNone/>
            </a:pPr>
            <a:r>
              <a:rPr lang="cs-CZ" sz="2000" b="1" dirty="0">
                <a:latin typeface="Calibri" panose="020F0502020204030204" pitchFamily="34" charset="0"/>
                <a:ea typeface="Avenir"/>
                <a:cs typeface="Calibri" panose="020F0502020204030204" pitchFamily="34" charset="0"/>
                <a:sym typeface="Avenir"/>
              </a:rPr>
              <a:t>Od Synody </a:t>
            </a:r>
          </a:p>
          <a:p>
            <a:pPr marL="152400" lvl="0" indent="0" algn="l" rtl="0">
              <a:lnSpc>
                <a:spcPct val="115000"/>
              </a:lnSpc>
              <a:spcBef>
                <a:spcPts val="0"/>
              </a:spcBef>
              <a:spcAft>
                <a:spcPts val="0"/>
              </a:spcAft>
              <a:buSzPts val="1200"/>
              <a:buNone/>
            </a:pPr>
            <a:r>
              <a:rPr lang="cs-CZ" sz="2000" b="1" dirty="0">
                <a:latin typeface="Calibri" panose="020F0502020204030204" pitchFamily="34" charset="0"/>
                <a:ea typeface="Avenir"/>
                <a:cs typeface="Calibri" panose="020F0502020204030204" pitchFamily="34" charset="0"/>
                <a:sym typeface="Avenir"/>
              </a:rPr>
              <a:t>o mládeži a </a:t>
            </a:r>
          </a:p>
          <a:p>
            <a:pPr marL="152400" lvl="0" indent="0" algn="l" rtl="0">
              <a:lnSpc>
                <a:spcPct val="115000"/>
              </a:lnSpc>
              <a:spcBef>
                <a:spcPts val="0"/>
              </a:spcBef>
              <a:spcAft>
                <a:spcPts val="0"/>
              </a:spcAft>
              <a:buSzPts val="1200"/>
              <a:buNone/>
            </a:pPr>
            <a:r>
              <a:rPr lang="cs-CZ" sz="2000" b="1" dirty="0">
                <a:latin typeface="Calibri" panose="020F0502020204030204" pitchFamily="34" charset="0"/>
                <a:ea typeface="Avenir"/>
                <a:cs typeface="Calibri" panose="020F0502020204030204" pitchFamily="34" charset="0"/>
                <a:sym typeface="Avenir"/>
              </a:rPr>
              <a:t>Synody </a:t>
            </a:r>
          </a:p>
          <a:p>
            <a:pPr marL="152400" lvl="0" indent="0" algn="l" rtl="0">
              <a:lnSpc>
                <a:spcPct val="115000"/>
              </a:lnSpc>
              <a:spcBef>
                <a:spcPts val="0"/>
              </a:spcBef>
              <a:spcAft>
                <a:spcPts val="0"/>
              </a:spcAft>
              <a:buSzPts val="1200"/>
              <a:buNone/>
            </a:pPr>
            <a:r>
              <a:rPr lang="cs-CZ" sz="2000" b="1" dirty="0">
                <a:latin typeface="Calibri" panose="020F0502020204030204" pitchFamily="34" charset="0"/>
                <a:ea typeface="Avenir"/>
                <a:cs typeface="Calibri" panose="020F0502020204030204" pitchFamily="34" charset="0"/>
                <a:sym typeface="Avenir"/>
              </a:rPr>
              <a:t>o Amazonii </a:t>
            </a:r>
          </a:p>
          <a:p>
            <a:pPr marL="152400" lvl="0" indent="0" algn="l" rtl="0">
              <a:lnSpc>
                <a:spcPct val="115000"/>
              </a:lnSpc>
              <a:spcBef>
                <a:spcPts val="0"/>
              </a:spcBef>
              <a:spcAft>
                <a:spcPts val="0"/>
              </a:spcAft>
              <a:buSzPts val="1200"/>
              <a:buNone/>
            </a:pPr>
            <a:r>
              <a:rPr lang="cs-CZ" sz="2000" b="1" dirty="0">
                <a:latin typeface="Calibri" panose="020F0502020204030204" pitchFamily="34" charset="0"/>
                <a:ea typeface="Avenir"/>
                <a:cs typeface="Calibri" panose="020F0502020204030204" pitchFamily="34" charset="0"/>
                <a:sym typeface="Avenir"/>
              </a:rPr>
              <a:t>k Synodě </a:t>
            </a:r>
          </a:p>
          <a:p>
            <a:pPr marL="152400" lvl="0" indent="0" algn="l" rtl="0">
              <a:lnSpc>
                <a:spcPct val="115000"/>
              </a:lnSpc>
              <a:spcBef>
                <a:spcPts val="0"/>
              </a:spcBef>
              <a:spcAft>
                <a:spcPts val="0"/>
              </a:spcAft>
              <a:buSzPts val="1200"/>
              <a:buNone/>
            </a:pPr>
            <a:r>
              <a:rPr lang="cs-CZ" sz="2000" b="1" dirty="0">
                <a:latin typeface="Calibri" panose="020F0502020204030204" pitchFamily="34" charset="0"/>
                <a:ea typeface="Avenir"/>
                <a:cs typeface="Calibri" panose="020F0502020204030204" pitchFamily="34" charset="0"/>
                <a:sym typeface="Avenir"/>
              </a:rPr>
              <a:t>o synodalitě</a:t>
            </a:r>
            <a:endParaRPr dirty="0">
              <a:latin typeface="Calibri" panose="020F0502020204030204" pitchFamily="34" charset="0"/>
              <a:cs typeface="Calibri" panose="020F0502020204030204" pitchFamily="34" charset="0"/>
            </a:endParaRPr>
          </a:p>
        </p:txBody>
      </p:sp>
      <p:sp>
        <p:nvSpPr>
          <p:cNvPr id="128" name="Google Shape;128;p2"/>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3</a:t>
            </a:fld>
            <a:endParaRPr/>
          </a:p>
        </p:txBody>
      </p:sp>
      <p:pic>
        <p:nvPicPr>
          <p:cNvPr id="129" name="Google Shape;129;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458"/>
            <a:ext cx="6842234" cy="5142042"/>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0"/>
          <p:cNvSpPr txBox="1">
            <a:spLocks noGrp="1"/>
          </p:cNvSpPr>
          <p:nvPr>
            <p:ph type="title"/>
          </p:nvPr>
        </p:nvSpPr>
        <p:spPr>
          <a:xfrm>
            <a:off x="265500" y="217502"/>
            <a:ext cx="4045200" cy="3995771"/>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cs-CZ" dirty="0">
                <a:solidFill>
                  <a:schemeClr val="dk1"/>
                </a:solidFill>
                <a:latin typeface="Calibri" panose="020F0502020204030204" pitchFamily="34" charset="0"/>
                <a:ea typeface="Avenir"/>
                <a:cs typeface="Calibri" panose="020F0502020204030204" pitchFamily="34" charset="0"/>
                <a:sym typeface="Avenir"/>
              </a:rPr>
              <a:t>Klíčový cíl</a:t>
            </a:r>
            <a:r>
              <a:rPr lang="es-ES" dirty="0">
                <a:solidFill>
                  <a:schemeClr val="dk1"/>
                </a:solidFill>
                <a:latin typeface="Calibri" panose="020F0502020204030204" pitchFamily="34" charset="0"/>
                <a:ea typeface="Avenir"/>
                <a:cs typeface="Calibri" panose="020F0502020204030204" pitchFamily="34" charset="0"/>
                <a:sym typeface="Avenir"/>
              </a:rPr>
              <a:t> </a:t>
            </a:r>
            <a:r>
              <a:rPr lang="es-ES" i="1" dirty="0">
                <a:solidFill>
                  <a:schemeClr val="dk1"/>
                </a:solidFill>
                <a:latin typeface="Calibri" panose="020F0502020204030204" pitchFamily="34" charset="0"/>
                <a:ea typeface="Avenir"/>
                <a:cs typeface="Calibri" panose="020F0502020204030204" pitchFamily="34" charset="0"/>
                <a:sym typeface="Avenir"/>
              </a:rPr>
              <a:t>Vademe</a:t>
            </a:r>
            <a:r>
              <a:rPr lang="cs-CZ" i="1" dirty="0">
                <a:solidFill>
                  <a:schemeClr val="dk1"/>
                </a:solidFill>
                <a:latin typeface="Calibri" panose="020F0502020204030204" pitchFamily="34" charset="0"/>
                <a:ea typeface="Avenir"/>
                <a:cs typeface="Calibri" panose="020F0502020204030204" pitchFamily="34" charset="0"/>
                <a:sym typeface="Avenir"/>
              </a:rPr>
              <a:t>ca</a:t>
            </a:r>
            <a:r>
              <a:rPr lang="es-ES" b="0" dirty="0">
                <a:solidFill>
                  <a:schemeClr val="dk1"/>
                </a:solidFill>
                <a:latin typeface="Calibri" panose="020F0502020204030204" pitchFamily="34" charset="0"/>
                <a:ea typeface="Avenir"/>
                <a:cs typeface="Calibri" panose="020F0502020204030204" pitchFamily="34" charset="0"/>
                <a:sym typeface="Avenir"/>
              </a:rPr>
              <a:t>:</a:t>
            </a:r>
            <a:br>
              <a:rPr lang="es-ES" b="0" dirty="0">
                <a:solidFill>
                  <a:schemeClr val="dk1"/>
                </a:solidFill>
                <a:latin typeface="Calibri" panose="020F0502020204030204" pitchFamily="34" charset="0"/>
                <a:ea typeface="Avenir"/>
                <a:cs typeface="Calibri" panose="020F0502020204030204" pitchFamily="34" charset="0"/>
                <a:sym typeface="Avenir"/>
              </a:rPr>
            </a:br>
            <a:r>
              <a:rPr lang="cs-CZ" b="0" dirty="0">
                <a:solidFill>
                  <a:schemeClr val="dk1"/>
                </a:solidFill>
                <a:latin typeface="Calibri" panose="020F0502020204030204" pitchFamily="34" charset="0"/>
                <a:ea typeface="Avenir"/>
                <a:cs typeface="Calibri" panose="020F0502020204030204" pitchFamily="34" charset="0"/>
                <a:sym typeface="Avenir"/>
              </a:rPr>
              <a:t>podpořit adaptaci celého procesu na místní podmínky</a:t>
            </a:r>
            <a:endParaRPr b="0" dirty="0">
              <a:latin typeface="Calibri" panose="020F0502020204030204" pitchFamily="34" charset="0"/>
              <a:ea typeface="Avenir"/>
              <a:cs typeface="Calibri" panose="020F0502020204030204" pitchFamily="34" charset="0"/>
              <a:sym typeface="Avenir"/>
            </a:endParaRPr>
          </a:p>
        </p:txBody>
      </p:sp>
      <p:sp>
        <p:nvSpPr>
          <p:cNvPr id="344" name="Google Shape;344;p30"/>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30</a:t>
            </a:fld>
            <a:endParaRPr/>
          </a:p>
        </p:txBody>
      </p:sp>
      <p:cxnSp>
        <p:nvCxnSpPr>
          <p:cNvPr id="345" name="Google Shape;345;p30"/>
          <p:cNvCxnSpPr/>
          <p:nvPr/>
        </p:nvCxnSpPr>
        <p:spPr>
          <a:xfrm>
            <a:off x="6001558" y="4857477"/>
            <a:ext cx="1637400" cy="0"/>
          </a:xfrm>
          <a:prstGeom prst="straightConnector1">
            <a:avLst/>
          </a:prstGeom>
          <a:noFill/>
          <a:ln w="28575" cap="flat" cmpd="sng">
            <a:solidFill>
              <a:srgbClr val="DE8F32"/>
            </a:solidFill>
            <a:prstDash val="dot"/>
            <a:round/>
            <a:headEnd type="none" w="sm" len="sm"/>
            <a:tailEnd type="none" w="sm" len="sm"/>
          </a:ln>
        </p:spPr>
      </p:cxnSp>
      <p:sp>
        <p:nvSpPr>
          <p:cNvPr id="346" name="Google Shape;346;p30"/>
          <p:cNvSpPr/>
          <p:nvPr/>
        </p:nvSpPr>
        <p:spPr>
          <a:xfrm>
            <a:off x="4572000" y="7332"/>
            <a:ext cx="4503900" cy="4739719"/>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1500"/>
              <a:buFont typeface="Arial"/>
              <a:buNone/>
            </a:pPr>
            <a:r>
              <a:rPr lang="cs-CZ" sz="1600" b="1" i="0" u="none" strike="noStrike" baseline="0" dirty="0">
                <a:solidFill>
                  <a:srgbClr val="000000"/>
                </a:solidFill>
                <a:latin typeface="Calibri" panose="020F0502020204030204" pitchFamily="34" charset="0"/>
                <a:cs typeface="Calibri" panose="020F0502020204030204" pitchFamily="34" charset="0"/>
              </a:rPr>
              <a:t>Tato příručka zvaná </a:t>
            </a:r>
            <a:r>
              <a:rPr lang="cs-CZ" sz="1600" b="1" i="1" u="none" strike="noStrike" baseline="0" dirty="0">
                <a:solidFill>
                  <a:srgbClr val="000000"/>
                </a:solidFill>
                <a:latin typeface="Calibri" panose="020F0502020204030204" pitchFamily="34" charset="0"/>
                <a:cs typeface="Calibri" panose="020F0502020204030204" pitchFamily="34" charset="0"/>
              </a:rPr>
              <a:t>Vademecum</a:t>
            </a:r>
            <a:r>
              <a:rPr lang="cs-CZ" sz="1600" b="1" i="0" u="none" strike="noStrike" baseline="0" dirty="0">
                <a:solidFill>
                  <a:srgbClr val="000000"/>
                </a:solidFill>
                <a:latin typeface="Calibri" panose="020F0502020204030204" pitchFamily="34" charset="0"/>
                <a:cs typeface="Calibri" panose="020F0502020204030204" pitchFamily="34" charset="0"/>
              </a:rPr>
              <a:t> slouží jako vodítko pro podporu úsilí všech místních církví</a:t>
            </a:r>
            <a:r>
              <a:rPr lang="cs-CZ" sz="1600" b="0" i="0" u="none" strike="noStrike" baseline="0" dirty="0">
                <a:solidFill>
                  <a:srgbClr val="000000"/>
                </a:solidFill>
                <a:latin typeface="Calibri" panose="020F0502020204030204" pitchFamily="34" charset="0"/>
                <a:cs typeface="Calibri" panose="020F0502020204030204" pitchFamily="34" charset="0"/>
              </a:rPr>
              <a:t>, nikoli jako soupis pravidel. Ti, kdo jsou zodpovědní za organizaci procesu naslouchání a dialogu na místní úrovni, se vybízejí k vnímavosti vůči vlastní kultuře a prostředí, zdrojům a omezením, a také k rozlišování, jak tuto diecézní synodální fázi pod vedením svého diecézního biskupa realizovat. </a:t>
            </a:r>
            <a:r>
              <a:rPr lang="cs-CZ" sz="1600" b="1" i="0" u="none" strike="noStrike" baseline="0" dirty="0">
                <a:solidFill>
                  <a:srgbClr val="000000"/>
                </a:solidFill>
                <a:latin typeface="Calibri" panose="020F0502020204030204" pitchFamily="34" charset="0"/>
                <a:cs typeface="Calibri" panose="020F0502020204030204" pitchFamily="34" charset="0"/>
              </a:rPr>
              <a:t>Doporučujeme vám, abyste z této příručky převzali užitečné nápady, ale také abyste vycházeli z vlastních, místních podmínek. </a:t>
            </a:r>
            <a:r>
              <a:rPr lang="cs-CZ" sz="1600" b="0" i="0" u="none" strike="noStrike" baseline="0" dirty="0">
                <a:solidFill>
                  <a:srgbClr val="000000"/>
                </a:solidFill>
                <a:latin typeface="Calibri" panose="020F0502020204030204" pitchFamily="34" charset="0"/>
                <a:cs typeface="Calibri" panose="020F0502020204030204" pitchFamily="34" charset="0"/>
              </a:rPr>
              <a:t>Tak lze najít nové a tvůrčí možnosti spolupráce mezi farnostmi a diecézemi, které umožní tento synodální proces uskutečnit. Není třeba ho vnímat jako nezvladatelné břemeno, konkurující místní pastorační péči. Je to spíše </a:t>
            </a:r>
            <a:r>
              <a:rPr lang="cs-CZ" sz="1600" b="1" i="0" u="none" strike="noStrike" baseline="0" dirty="0">
                <a:solidFill>
                  <a:srgbClr val="000000"/>
                </a:solidFill>
                <a:latin typeface="Calibri" panose="020F0502020204030204" pitchFamily="34" charset="0"/>
                <a:cs typeface="Calibri" panose="020F0502020204030204" pitchFamily="34" charset="0"/>
              </a:rPr>
              <a:t>příležitost, jak podpořit synodální a pastorační obrácení každé místní církve, aby byla plodnější v oblasti misijního poslání</a:t>
            </a:r>
            <a:r>
              <a:rPr lang="cs-CZ" sz="1600" b="0" i="0" u="none" strike="noStrike" baseline="0" dirty="0">
                <a:solidFill>
                  <a:srgbClr val="000000"/>
                </a:solidFill>
                <a:latin typeface="Calibri" panose="020F0502020204030204" pitchFamily="34" charset="0"/>
                <a:cs typeface="Calibri" panose="020F0502020204030204" pitchFamily="34" charset="0"/>
              </a:rPr>
              <a:t>.</a:t>
            </a:r>
            <a:r>
              <a:rPr lang="es-ES" b="0" i="0" u="none" strike="noStrike" cap="none" dirty="0">
                <a:solidFill>
                  <a:srgbClr val="000000"/>
                </a:solidFill>
                <a:latin typeface="Calibri" panose="020F0502020204030204" pitchFamily="34" charset="0"/>
                <a:ea typeface="Avenir"/>
                <a:cs typeface="Calibri" panose="020F0502020204030204" pitchFamily="34" charset="0"/>
                <a:sym typeface="Avenir"/>
              </a:rPr>
              <a:t> </a:t>
            </a:r>
            <a:endParaRPr lang="cs-CZ"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a:p>
            <a:pPr marL="0" marR="0" lvl="0" indent="0" algn="r" rtl="0">
              <a:lnSpc>
                <a:spcPct val="100000"/>
              </a:lnSpc>
              <a:spcBef>
                <a:spcPts val="0"/>
              </a:spcBef>
              <a:spcAft>
                <a:spcPts val="0"/>
              </a:spcAft>
              <a:buClr>
                <a:srgbClr val="000000"/>
              </a:buClr>
              <a:buSzPts val="1500"/>
              <a:buFont typeface="Arial"/>
              <a:buNone/>
            </a:pPr>
            <a:r>
              <a:rPr lang="cs-CZ" b="0" i="0" u="none" strike="noStrike" cap="none" dirty="0">
                <a:solidFill>
                  <a:srgbClr val="000000"/>
                </a:solidFill>
                <a:latin typeface="Calibri" panose="020F0502020204030204" pitchFamily="34" charset="0"/>
                <a:ea typeface="Avenir"/>
                <a:cs typeface="Calibri" panose="020F0502020204030204" pitchFamily="34" charset="0"/>
                <a:sym typeface="Avenir"/>
              </a:rPr>
              <a:t>(</a:t>
            </a:r>
            <a:r>
              <a:rPr lang="cs-CZ" b="0" i="1" u="none" strike="noStrike" cap="none" dirty="0">
                <a:solidFill>
                  <a:srgbClr val="000000"/>
                </a:solidFill>
                <a:latin typeface="Calibri" panose="020F0502020204030204" pitchFamily="34" charset="0"/>
                <a:ea typeface="Avenir"/>
                <a:cs typeface="Calibri" panose="020F0502020204030204" pitchFamily="34" charset="0"/>
                <a:sym typeface="Avenir"/>
              </a:rPr>
              <a:t>Vademecum</a:t>
            </a:r>
            <a:r>
              <a:rPr lang="cs-CZ" b="0" i="0" u="none" strike="noStrike" cap="none" dirty="0">
                <a:solidFill>
                  <a:srgbClr val="000000"/>
                </a:solidFill>
                <a:latin typeface="Calibri" panose="020F0502020204030204" pitchFamily="34" charset="0"/>
                <a:ea typeface="Avenir"/>
                <a:cs typeface="Calibri" panose="020F0502020204030204" pitchFamily="34" charset="0"/>
                <a:sym typeface="Avenir"/>
              </a:rPr>
              <a:t>, čl. 1.1)</a:t>
            </a:r>
            <a:endParaRPr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2000" y="-1"/>
            <a:ext cx="4571999" cy="5143501"/>
          </a:xfrm>
          <a:prstGeom prst="rect">
            <a:avLst/>
          </a:prstGeom>
          <a:noFill/>
          <a:ln>
            <a:noFill/>
          </a:ln>
        </p:spPr>
      </p:pic>
      <p:sp>
        <p:nvSpPr>
          <p:cNvPr id="352" name="Google Shape;352;p31"/>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31</a:t>
            </a:fld>
            <a:endParaRPr/>
          </a:p>
        </p:txBody>
      </p:sp>
      <p:sp>
        <p:nvSpPr>
          <p:cNvPr id="354" name="Google Shape;354;p31"/>
          <p:cNvSpPr txBox="1">
            <a:spLocks noGrp="1"/>
          </p:cNvSpPr>
          <p:nvPr>
            <p:ph type="body" idx="2"/>
          </p:nvPr>
        </p:nvSpPr>
        <p:spPr>
          <a:xfrm>
            <a:off x="273430" y="0"/>
            <a:ext cx="4223147" cy="4276562"/>
          </a:xfrm>
          <a:prstGeom prst="rect">
            <a:avLst/>
          </a:prstGeom>
          <a:noFill/>
          <a:ln>
            <a:noFill/>
          </a:ln>
        </p:spPr>
        <p:txBody>
          <a:bodyPr spcFirstLastPara="1" wrap="square" lIns="91425" tIns="91425" rIns="91425" bIns="91425" anchor="t" anchorCtr="0">
            <a:normAutofit lnSpcReduction="10000"/>
          </a:bodyPr>
          <a:lstStyle/>
          <a:p>
            <a:pPr marL="82550" lvl="0" indent="0" algn="ctr" rtl="0">
              <a:lnSpc>
                <a:spcPct val="115000"/>
              </a:lnSpc>
              <a:spcBef>
                <a:spcPts val="1200"/>
              </a:spcBef>
              <a:spcAft>
                <a:spcPts val="0"/>
              </a:spcAft>
              <a:buSzPts val="1200"/>
              <a:buNone/>
            </a:pPr>
            <a:r>
              <a:rPr lang="cs-CZ" sz="1800" b="1" dirty="0">
                <a:latin typeface="Calibri" panose="020F0502020204030204" pitchFamily="34" charset="0"/>
                <a:cs typeface="Calibri" panose="020F0502020204030204" pitchFamily="34" charset="0"/>
                <a:sym typeface="Avenir"/>
              </a:rPr>
              <a:t>PODPORA ŠIROKÉ SPOLUÚČASTI </a:t>
            </a:r>
            <a:br>
              <a:rPr lang="cs-CZ" sz="1800" b="1" dirty="0">
                <a:latin typeface="Calibri" panose="020F0502020204030204" pitchFamily="34" charset="0"/>
                <a:cs typeface="Calibri" panose="020F0502020204030204" pitchFamily="34" charset="0"/>
                <a:sym typeface="Avenir"/>
              </a:rPr>
            </a:br>
            <a:r>
              <a:rPr lang="cs-CZ" sz="1800" b="1" dirty="0">
                <a:latin typeface="Calibri" panose="020F0502020204030204" pitchFamily="34" charset="0"/>
                <a:cs typeface="Calibri" panose="020F0502020204030204" pitchFamily="34" charset="0"/>
                <a:sym typeface="Avenir"/>
              </a:rPr>
              <a:t>NA SYNODÁLNÍM PROCESU</a:t>
            </a:r>
            <a:endParaRPr dirty="0">
              <a:latin typeface="Calibri" panose="020F0502020204030204" pitchFamily="34" charset="0"/>
              <a:cs typeface="Calibri" panose="020F0502020204030204" pitchFamily="34" charset="0"/>
            </a:endParaRPr>
          </a:p>
          <a:p>
            <a:pPr marL="82550" lvl="0" indent="0" algn="l" rtl="0">
              <a:lnSpc>
                <a:spcPct val="110000"/>
              </a:lnSpc>
              <a:spcBef>
                <a:spcPts val="600"/>
              </a:spcBef>
              <a:spcAft>
                <a:spcPts val="0"/>
              </a:spcAft>
              <a:buSzPts val="1200"/>
              <a:buNone/>
            </a:pPr>
            <a:r>
              <a:rPr lang="cs-CZ" sz="1400" dirty="0">
                <a:latin typeface="Calibri" panose="020F0502020204030204" pitchFamily="34" charset="0"/>
                <a:ea typeface="Avenir"/>
                <a:cs typeface="Calibri" panose="020F0502020204030204" pitchFamily="34" charset="0"/>
                <a:sym typeface="Avenir"/>
              </a:rPr>
              <a:t>Cílem je zajistit spoluúčast co největšího počtu lidí </a:t>
            </a:r>
            <a:br>
              <a:rPr lang="cs-CZ" sz="1400" dirty="0">
                <a:latin typeface="Calibri" panose="020F0502020204030204" pitchFamily="34" charset="0"/>
                <a:ea typeface="Avenir"/>
                <a:cs typeface="Calibri" panose="020F0502020204030204" pitchFamily="34" charset="0"/>
                <a:sym typeface="Avenir"/>
              </a:rPr>
            </a:br>
            <a:r>
              <a:rPr lang="cs-CZ" sz="1400" dirty="0">
                <a:latin typeface="Calibri" panose="020F0502020204030204" pitchFamily="34" charset="0"/>
                <a:ea typeface="Avenir"/>
                <a:cs typeface="Calibri" panose="020F0502020204030204" pitchFamily="34" charset="0"/>
                <a:sym typeface="Avenir"/>
              </a:rPr>
              <a:t>na synodálním procesu, aby tak mohlo být </a:t>
            </a:r>
            <a:r>
              <a:rPr lang="cs-CZ" sz="1400" i="1" dirty="0">
                <a:latin typeface="Calibri" panose="020F0502020204030204" pitchFamily="34" charset="0"/>
                <a:ea typeface="Avenir"/>
                <a:cs typeface="Calibri" panose="020F0502020204030204" pitchFamily="34" charset="0"/>
                <a:sym typeface="Avenir"/>
              </a:rPr>
              <a:t>nasloucháno hlasu celého Božího lidu.</a:t>
            </a:r>
            <a:endParaRPr lang="cs-CZ" sz="1400" dirty="0">
              <a:latin typeface="Calibri" panose="020F0502020204030204" pitchFamily="34" charset="0"/>
              <a:ea typeface="Avenir"/>
              <a:cs typeface="Calibri" panose="020F0502020204030204" pitchFamily="34" charset="0"/>
              <a:sym typeface="Avenir"/>
            </a:endParaRPr>
          </a:p>
          <a:p>
            <a:pPr marL="254000" lvl="0" indent="-171450" algn="l" rtl="0">
              <a:lnSpc>
                <a:spcPct val="110000"/>
              </a:lnSpc>
              <a:spcBef>
                <a:spcPts val="600"/>
              </a:spcBef>
              <a:spcAft>
                <a:spcPts val="0"/>
              </a:spcAft>
              <a:buSzPts val="1200"/>
              <a:buChar char="●"/>
            </a:pPr>
            <a:r>
              <a:rPr lang="cs-CZ" sz="1400" dirty="0">
                <a:solidFill>
                  <a:schemeClr val="dk1"/>
                </a:solidFill>
                <a:latin typeface="Calibri" panose="020F0502020204030204" pitchFamily="34" charset="0"/>
                <a:ea typeface="Avenir"/>
                <a:cs typeface="Calibri" panose="020F0502020204030204" pitchFamily="34" charset="0"/>
                <a:sym typeface="Avenir"/>
              </a:rPr>
              <a:t>Toto nebude možné, aniž bychom si nedali práci </a:t>
            </a:r>
            <a:r>
              <a:rPr lang="cs-CZ" sz="1400" b="1" dirty="0">
                <a:solidFill>
                  <a:schemeClr val="dk1"/>
                </a:solidFill>
                <a:latin typeface="Calibri" panose="020F0502020204030204" pitchFamily="34" charset="0"/>
                <a:ea typeface="Avenir"/>
                <a:cs typeface="Calibri" panose="020F0502020204030204" pitchFamily="34" charset="0"/>
                <a:sym typeface="Avenir"/>
              </a:rPr>
              <a:t>aktivně vycházet k lidem tam, kde jsou</a:t>
            </a:r>
            <a:r>
              <a:rPr lang="cs-CZ" sz="1400" dirty="0">
                <a:solidFill>
                  <a:schemeClr val="dk1"/>
                </a:solidFill>
                <a:latin typeface="Calibri" panose="020F0502020204030204" pitchFamily="34" charset="0"/>
                <a:ea typeface="Avenir"/>
                <a:cs typeface="Calibri" panose="020F0502020204030204" pitchFamily="34" charset="0"/>
                <a:sym typeface="Avenir"/>
              </a:rPr>
              <a:t>, obzvlášť </a:t>
            </a:r>
            <a:br>
              <a:rPr lang="cs-CZ" sz="1400" dirty="0">
                <a:solidFill>
                  <a:schemeClr val="dk1"/>
                </a:solidFill>
                <a:latin typeface="Calibri" panose="020F0502020204030204" pitchFamily="34" charset="0"/>
                <a:ea typeface="Avenir"/>
                <a:cs typeface="Calibri" panose="020F0502020204030204" pitchFamily="34" charset="0"/>
                <a:sym typeface="Avenir"/>
              </a:rPr>
            </a:br>
            <a:r>
              <a:rPr lang="cs-CZ" sz="1400" dirty="0">
                <a:solidFill>
                  <a:schemeClr val="dk1"/>
                </a:solidFill>
                <a:latin typeface="Calibri" panose="020F0502020204030204" pitchFamily="34" charset="0"/>
                <a:ea typeface="Avenir"/>
                <a:cs typeface="Calibri" panose="020F0502020204030204" pitchFamily="34" charset="0"/>
                <a:sym typeface="Avenir"/>
              </a:rPr>
              <a:t>k těm, kteří jsou často vyloučeni či které nejsou zapojeni do života církve.</a:t>
            </a:r>
          </a:p>
          <a:p>
            <a:pPr marL="254000" lvl="0" indent="-171450" algn="l" rtl="0">
              <a:lnSpc>
                <a:spcPct val="110000"/>
              </a:lnSpc>
              <a:spcBef>
                <a:spcPts val="600"/>
              </a:spcBef>
              <a:spcAft>
                <a:spcPts val="0"/>
              </a:spcAft>
              <a:buSzPts val="1200"/>
              <a:buChar char="●"/>
            </a:pPr>
            <a:r>
              <a:rPr lang="cs-CZ" sz="1400" dirty="0">
                <a:solidFill>
                  <a:schemeClr val="dk1"/>
                </a:solidFill>
                <a:latin typeface="Calibri" panose="020F0502020204030204" pitchFamily="34" charset="0"/>
                <a:ea typeface="Avenir"/>
                <a:cs typeface="Calibri" panose="020F0502020204030204" pitchFamily="34" charset="0"/>
                <a:sym typeface="Avenir"/>
              </a:rPr>
              <a:t>Vždy musí být </a:t>
            </a:r>
            <a:r>
              <a:rPr lang="cs-CZ" sz="1400" dirty="0">
                <a:latin typeface="Calibri" panose="020F0502020204030204" pitchFamily="34" charset="0"/>
                <a:ea typeface="Avenir"/>
                <a:cs typeface="Calibri" panose="020F0502020204030204" pitchFamily="34" charset="0"/>
                <a:sym typeface="Avenir"/>
              </a:rPr>
              <a:t>věnována pozornost </a:t>
            </a:r>
            <a:r>
              <a:rPr lang="cs-CZ" sz="1400" b="1" dirty="0">
                <a:latin typeface="Calibri" panose="020F0502020204030204" pitchFamily="34" charset="0"/>
                <a:ea typeface="Avenir"/>
                <a:cs typeface="Calibri" panose="020F0502020204030204" pitchFamily="34" charset="0"/>
                <a:sym typeface="Avenir"/>
              </a:rPr>
              <a:t>spoluúčasti chudých, marginalizovaných, zranitelných a vyloučených</a:t>
            </a:r>
            <a:r>
              <a:rPr lang="cs-CZ" sz="1400" dirty="0">
                <a:latin typeface="Calibri" panose="020F0502020204030204" pitchFamily="34" charset="0"/>
                <a:ea typeface="Avenir"/>
                <a:cs typeface="Calibri" panose="020F0502020204030204" pitchFamily="34" charset="0"/>
                <a:sym typeface="Avenir"/>
              </a:rPr>
              <a:t>, aby tak mohlo být nasloucháno </a:t>
            </a:r>
            <a:br>
              <a:rPr lang="cs-CZ" sz="1400" dirty="0">
                <a:latin typeface="Calibri" panose="020F0502020204030204" pitchFamily="34" charset="0"/>
                <a:ea typeface="Avenir"/>
                <a:cs typeface="Calibri" panose="020F0502020204030204" pitchFamily="34" charset="0"/>
                <a:sym typeface="Avenir"/>
              </a:rPr>
            </a:br>
            <a:r>
              <a:rPr lang="cs-CZ" sz="1400" dirty="0">
                <a:latin typeface="Calibri" panose="020F0502020204030204" pitchFamily="34" charset="0"/>
                <a:ea typeface="Avenir"/>
                <a:cs typeface="Calibri" panose="020F0502020204030204" pitchFamily="34" charset="0"/>
                <a:sym typeface="Avenir"/>
              </a:rPr>
              <a:t>jejich hlasům a zkušenostem.</a:t>
            </a:r>
            <a:endParaRPr lang="cs-CZ" sz="1400" dirty="0">
              <a:solidFill>
                <a:schemeClr val="dk1"/>
              </a:solidFill>
              <a:latin typeface="Calibri" panose="020F0502020204030204" pitchFamily="34" charset="0"/>
              <a:ea typeface="Avenir"/>
              <a:cs typeface="Calibri" panose="020F0502020204030204" pitchFamily="34" charset="0"/>
              <a:sym typeface="Avenir"/>
            </a:endParaRPr>
          </a:p>
          <a:p>
            <a:pPr marL="254000" lvl="0" indent="-171450" algn="l" rtl="0">
              <a:lnSpc>
                <a:spcPct val="110000"/>
              </a:lnSpc>
              <a:spcBef>
                <a:spcPts val="600"/>
              </a:spcBef>
              <a:spcAft>
                <a:spcPts val="0"/>
              </a:spcAft>
              <a:buSzPts val="1200"/>
              <a:buChar char="●"/>
            </a:pPr>
            <a:r>
              <a:rPr lang="cs-CZ" sz="1400" dirty="0">
                <a:solidFill>
                  <a:schemeClr val="dk1"/>
                </a:solidFill>
                <a:latin typeface="Calibri" panose="020F0502020204030204" pitchFamily="34" charset="0"/>
                <a:ea typeface="Avenir"/>
                <a:cs typeface="Calibri" panose="020F0502020204030204" pitchFamily="34" charset="0"/>
                <a:sym typeface="Avenir"/>
              </a:rPr>
              <a:t>Synodální proce</a:t>
            </a:r>
            <a:r>
              <a:rPr lang="cs-CZ" sz="1400" dirty="0">
                <a:latin typeface="Calibri" panose="020F0502020204030204" pitchFamily="34" charset="0"/>
                <a:ea typeface="Avenir"/>
                <a:cs typeface="Calibri" panose="020F0502020204030204" pitchFamily="34" charset="0"/>
                <a:sym typeface="Avenir"/>
              </a:rPr>
              <a:t>s musí být </a:t>
            </a:r>
            <a:br>
              <a:rPr lang="cs-CZ" sz="1400" dirty="0">
                <a:latin typeface="Calibri" panose="020F0502020204030204" pitchFamily="34" charset="0"/>
                <a:ea typeface="Avenir"/>
                <a:cs typeface="Calibri" panose="020F0502020204030204" pitchFamily="34" charset="0"/>
                <a:sym typeface="Avenir"/>
              </a:rPr>
            </a:br>
            <a:r>
              <a:rPr lang="cs-CZ" sz="1400" b="1" dirty="0">
                <a:latin typeface="Calibri" panose="020F0502020204030204" pitchFamily="34" charset="0"/>
                <a:ea typeface="Avenir"/>
                <a:cs typeface="Calibri" panose="020F0502020204030204" pitchFamily="34" charset="0"/>
                <a:sym typeface="Avenir"/>
              </a:rPr>
              <a:t>jednoduchý, přístupný a pohostinný </a:t>
            </a:r>
            <a:r>
              <a:rPr lang="cs-CZ" sz="1400" dirty="0">
                <a:latin typeface="Calibri" panose="020F0502020204030204" pitchFamily="34" charset="0"/>
                <a:ea typeface="Avenir"/>
                <a:cs typeface="Calibri" panose="020F0502020204030204" pitchFamily="34" charset="0"/>
                <a:sym typeface="Avenir"/>
              </a:rPr>
              <a:t>pro všechny. </a:t>
            </a:r>
            <a:endParaRPr lang="cs-CZ" sz="1400" dirty="0">
              <a:solidFill>
                <a:schemeClr val="dk1"/>
              </a:solidFill>
              <a:latin typeface="Calibri" panose="020F0502020204030204" pitchFamily="34" charset="0"/>
              <a:ea typeface="Avenir"/>
              <a:cs typeface="Calibri" panose="020F0502020204030204" pitchFamily="34" charset="0"/>
              <a:sym typeface="Avenir"/>
            </a:endParaRPr>
          </a:p>
        </p:txBody>
      </p:sp>
      <p:cxnSp>
        <p:nvCxnSpPr>
          <p:cNvPr id="353" name="Google Shape;353;p31"/>
          <p:cNvCxnSpPr/>
          <p:nvPr/>
        </p:nvCxnSpPr>
        <p:spPr>
          <a:xfrm>
            <a:off x="1642996" y="4575914"/>
            <a:ext cx="2186400" cy="0"/>
          </a:xfrm>
          <a:prstGeom prst="straightConnector1">
            <a:avLst/>
          </a:prstGeom>
          <a:noFill/>
          <a:ln w="28575" cap="flat" cmpd="sng">
            <a:solidFill>
              <a:srgbClr val="DE8F32"/>
            </a:solidFill>
            <a:prstDash val="dot"/>
            <a:round/>
            <a:headEnd type="none" w="sm" len="sm"/>
            <a:tailEnd type="none" w="sm" len="sm"/>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2"/>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32</a:t>
            </a:fld>
            <a:endParaRPr/>
          </a:p>
        </p:txBody>
      </p:sp>
      <p:cxnSp>
        <p:nvCxnSpPr>
          <p:cNvPr id="360" name="Google Shape;360;p32"/>
          <p:cNvCxnSpPr/>
          <p:nvPr/>
        </p:nvCxnSpPr>
        <p:spPr>
          <a:xfrm>
            <a:off x="3461579" y="4397771"/>
            <a:ext cx="2278800" cy="0"/>
          </a:xfrm>
          <a:prstGeom prst="straightConnector1">
            <a:avLst/>
          </a:prstGeom>
          <a:noFill/>
          <a:ln w="28575" cap="flat" cmpd="sng">
            <a:solidFill>
              <a:srgbClr val="DE8F32"/>
            </a:solidFill>
            <a:prstDash val="dot"/>
            <a:round/>
            <a:headEnd type="none" w="sm" len="sm"/>
            <a:tailEnd type="none" w="sm" len="sm"/>
          </a:ln>
        </p:spPr>
      </p:cxnSp>
      <p:pic>
        <p:nvPicPr>
          <p:cNvPr id="361" name="Google Shape;361;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9280" y="353961"/>
            <a:ext cx="3042299" cy="3430865"/>
          </a:xfrm>
          <a:prstGeom prst="rect">
            <a:avLst/>
          </a:prstGeom>
          <a:noFill/>
          <a:ln>
            <a:noFill/>
          </a:ln>
        </p:spPr>
      </p:pic>
      <p:sp>
        <p:nvSpPr>
          <p:cNvPr id="362" name="Google Shape;362;p32"/>
          <p:cNvSpPr txBox="1"/>
          <p:nvPr/>
        </p:nvSpPr>
        <p:spPr>
          <a:xfrm>
            <a:off x="3676693" y="137089"/>
            <a:ext cx="4946991" cy="4033486"/>
          </a:xfrm>
          <a:prstGeom prst="rect">
            <a:avLst/>
          </a:prstGeom>
          <a:noFill/>
          <a:ln>
            <a:noFill/>
          </a:ln>
        </p:spPr>
        <p:txBody>
          <a:bodyPr spcFirstLastPara="1" wrap="square" lIns="91425" tIns="91425" rIns="91425" bIns="91425" anchor="t" anchorCtr="0">
            <a:normAutofit/>
          </a:bodyPr>
          <a:lstStyle/>
          <a:p>
            <a:pPr marL="82550" marR="0" lvl="0" indent="0" algn="ctr" rtl="0">
              <a:lnSpc>
                <a:spcPct val="115000"/>
              </a:lnSpc>
              <a:spcBef>
                <a:spcPts val="1200"/>
              </a:spcBef>
              <a:spcAft>
                <a:spcPts val="0"/>
              </a:spcAft>
              <a:buClr>
                <a:srgbClr val="666666"/>
              </a:buClr>
              <a:buSzPct val="66066"/>
              <a:buFont typeface="Helvetica Neue"/>
              <a:buNone/>
            </a:pPr>
            <a:r>
              <a:rPr lang="cs-CZ" sz="1800" b="1" dirty="0">
                <a:latin typeface="Calibri" panose="020F0502020204030204" pitchFamily="34" charset="0"/>
                <a:ea typeface="Avenir"/>
                <a:cs typeface="Calibri" panose="020F0502020204030204" pitchFamily="34" charset="0"/>
                <a:sym typeface="Avenir"/>
              </a:rPr>
              <a:t>VYTVOŘENÍ PROSTORU PRO ZKUŠENOST SYNODALITY A SHROMÁŽDĚNÍ OVOCE</a:t>
            </a:r>
            <a:endParaRPr lang="cs-CZ" sz="1800" b="1" i="0" u="none" strike="noStrike" cap="none" dirty="0">
              <a:solidFill>
                <a:srgbClr val="000000"/>
              </a:solidFill>
              <a:latin typeface="Calibri" panose="020F0502020204030204" pitchFamily="34" charset="0"/>
              <a:ea typeface="Avenir"/>
              <a:cs typeface="Calibri" panose="020F0502020204030204" pitchFamily="34" charset="0"/>
              <a:sym typeface="Avenir"/>
            </a:endParaRPr>
          </a:p>
          <a:p>
            <a:pPr marL="254000" marR="0" lvl="0" indent="-171450" algn="l" rtl="0">
              <a:lnSpc>
                <a:spcPct val="110000"/>
              </a:lnSpc>
              <a:spcBef>
                <a:spcPts val="600"/>
              </a:spcBef>
              <a:spcAft>
                <a:spcPts val="0"/>
              </a:spcAft>
              <a:buClr>
                <a:srgbClr val="666666"/>
              </a:buClr>
              <a:buSzPct val="84942"/>
              <a:buFont typeface="Arial"/>
              <a:buChar char="•"/>
            </a:pPr>
            <a:r>
              <a:rPr lang="cs-CZ" sz="1500" i="1" dirty="0">
                <a:latin typeface="Calibri" panose="020F0502020204030204" pitchFamily="34" charset="0"/>
                <a:ea typeface="Avenir"/>
                <a:cs typeface="Calibri" panose="020F0502020204030204" pitchFamily="34" charset="0"/>
                <a:sym typeface="Avenir"/>
              </a:rPr>
              <a:t>Vademecum</a:t>
            </a:r>
            <a:r>
              <a:rPr lang="cs-CZ" sz="1500" dirty="0">
                <a:latin typeface="Calibri" panose="020F0502020204030204" pitchFamily="34" charset="0"/>
                <a:ea typeface="Avenir"/>
                <a:cs typeface="Calibri" panose="020F0502020204030204" pitchFamily="34" charset="0"/>
                <a:sym typeface="Avenir"/>
              </a:rPr>
              <a:t> má za cíl podporovat </a:t>
            </a:r>
            <a:r>
              <a:rPr lang="cs-CZ" sz="1500" b="1" dirty="0">
                <a:latin typeface="Calibri" panose="020F0502020204030204" pitchFamily="34" charset="0"/>
                <a:ea typeface="Avenir"/>
                <a:cs typeface="Calibri" panose="020F0502020204030204" pitchFamily="34" charset="0"/>
                <a:sym typeface="Avenir"/>
              </a:rPr>
              <a:t>praxi synodality na místní úrovni</a:t>
            </a:r>
            <a:r>
              <a:rPr lang="cs-CZ" sz="1500" dirty="0">
                <a:latin typeface="Calibri" panose="020F0502020204030204" pitchFamily="34" charset="0"/>
                <a:ea typeface="Avenir"/>
                <a:cs typeface="Calibri" panose="020F0502020204030204" pitchFamily="34" charset="0"/>
                <a:sym typeface="Avenir"/>
              </a:rPr>
              <a:t>: účelem není pouze vygenerovat odpovědi na předem dané otázky, ale otevřít prostor pro sdílení vzájemné </a:t>
            </a:r>
            <a:r>
              <a:rPr lang="cs-CZ" sz="1500" b="1" dirty="0">
                <a:latin typeface="Calibri" panose="020F0502020204030204" pitchFamily="34" charset="0"/>
                <a:ea typeface="Avenir"/>
                <a:cs typeface="Calibri" panose="020F0502020204030204" pitchFamily="34" charset="0"/>
                <a:sym typeface="Avenir"/>
              </a:rPr>
              <a:t>synodální zkušenosti </a:t>
            </a:r>
            <a:r>
              <a:rPr lang="cs-CZ" sz="1500" dirty="0">
                <a:latin typeface="Calibri" panose="020F0502020204030204" pitchFamily="34" charset="0"/>
                <a:ea typeface="Avenir"/>
                <a:cs typeface="Calibri" panose="020F0502020204030204" pitchFamily="34" charset="0"/>
                <a:sym typeface="Avenir"/>
              </a:rPr>
              <a:t>na místní úrovni.</a:t>
            </a:r>
            <a:endParaRPr lang="cs-CZ" sz="15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a:p>
            <a:pPr marL="254000" marR="0" lvl="0" indent="-171450" algn="l" rtl="0">
              <a:lnSpc>
                <a:spcPct val="110000"/>
              </a:lnSpc>
              <a:spcBef>
                <a:spcPts val="600"/>
              </a:spcBef>
              <a:spcAft>
                <a:spcPts val="0"/>
              </a:spcAft>
              <a:buClr>
                <a:srgbClr val="666666"/>
              </a:buClr>
              <a:buSzPct val="84942"/>
              <a:buFont typeface="Arial"/>
              <a:buChar char="•"/>
            </a:pPr>
            <a:r>
              <a:rPr lang="cs-CZ" sz="1500" b="0" i="0" u="none" strike="noStrike" cap="none" dirty="0">
                <a:solidFill>
                  <a:srgbClr val="000000"/>
                </a:solidFill>
                <a:latin typeface="Calibri" panose="020F0502020204030204" pitchFamily="34" charset="0"/>
                <a:ea typeface="Avenir"/>
                <a:cs typeface="Calibri" panose="020F0502020204030204" pitchFamily="34" charset="0"/>
                <a:sym typeface="Avenir"/>
              </a:rPr>
              <a:t>Aby pomohlo posílit synodální zkušenost, </a:t>
            </a:r>
            <a:r>
              <a:rPr lang="cs-CZ" sz="1500" b="0" i="1" u="none" strike="noStrike" cap="none" dirty="0">
                <a:solidFill>
                  <a:srgbClr val="000000"/>
                </a:solidFill>
                <a:latin typeface="Calibri" panose="020F0502020204030204" pitchFamily="34" charset="0"/>
                <a:ea typeface="Avenir"/>
                <a:cs typeface="Calibri" panose="020F0502020204030204" pitchFamily="34" charset="0"/>
                <a:sym typeface="Avenir"/>
              </a:rPr>
              <a:t>Vademecum </a:t>
            </a:r>
            <a:r>
              <a:rPr lang="cs-CZ" sz="1500" b="0" u="none" strike="noStrike" cap="none" dirty="0">
                <a:solidFill>
                  <a:srgbClr val="000000"/>
                </a:solidFill>
                <a:latin typeface="Calibri" panose="020F0502020204030204" pitchFamily="34" charset="0"/>
                <a:ea typeface="Avenir"/>
                <a:cs typeface="Calibri" panose="020F0502020204030204" pitchFamily="34" charset="0"/>
                <a:sym typeface="Avenir"/>
              </a:rPr>
              <a:t>nabízí nejrůznější metodologie a nástroje, které mohou být adaptovány podle místních podmínek. </a:t>
            </a:r>
            <a:endParaRPr lang="cs-CZ" sz="15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a:p>
            <a:pPr marL="254000" marR="0" lvl="0" indent="-171450" algn="l" rtl="0">
              <a:lnSpc>
                <a:spcPct val="110000"/>
              </a:lnSpc>
              <a:spcBef>
                <a:spcPts val="600"/>
              </a:spcBef>
              <a:spcAft>
                <a:spcPts val="0"/>
              </a:spcAft>
              <a:buClr>
                <a:srgbClr val="666666"/>
              </a:buClr>
              <a:buSzPct val="84942"/>
              <a:buFont typeface="Arial"/>
              <a:buChar char="•"/>
            </a:pPr>
            <a:r>
              <a:rPr lang="cs-CZ" sz="1500" b="0" i="0" u="none" strike="noStrike" cap="none" dirty="0">
                <a:solidFill>
                  <a:srgbClr val="000000"/>
                </a:solidFill>
                <a:latin typeface="Calibri" panose="020F0502020204030204" pitchFamily="34" charset="0"/>
                <a:ea typeface="Avenir"/>
                <a:cs typeface="Calibri" panose="020F0502020204030204" pitchFamily="34" charset="0"/>
                <a:sym typeface="Avenir"/>
              </a:rPr>
              <a:t>Diecézní syntéza pak má </a:t>
            </a:r>
            <a:r>
              <a:rPr lang="cs-CZ" sz="1500" b="1" i="0" u="none" strike="noStrike" cap="none" dirty="0">
                <a:solidFill>
                  <a:srgbClr val="000000"/>
                </a:solidFill>
                <a:latin typeface="Calibri" panose="020F0502020204030204" pitchFamily="34" charset="0"/>
                <a:ea typeface="Avenir"/>
                <a:cs typeface="Calibri" panose="020F0502020204030204" pitchFamily="34" charset="0"/>
                <a:sym typeface="Avenir"/>
              </a:rPr>
              <a:t>shromáždit ovoce a upřímnou zpětnou vazbu účastníků</a:t>
            </a:r>
            <a:r>
              <a:rPr lang="cs-CZ" sz="1500" b="0" i="0" u="none" strike="noStrike" cap="none" dirty="0">
                <a:solidFill>
                  <a:srgbClr val="000000"/>
                </a:solidFill>
                <a:latin typeface="Calibri" panose="020F0502020204030204" pitchFamily="34" charset="0"/>
                <a:ea typeface="Avenir"/>
                <a:cs typeface="Calibri" panose="020F0502020204030204" pitchFamily="34" charset="0"/>
                <a:sym typeface="Avenir"/>
              </a:rPr>
              <a:t> místní synodální zkušenosti, spíše než aby zprostředkovávala všeobecné sumáře.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398689" y="404830"/>
            <a:ext cx="8298632" cy="6372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100"/>
              <a:buNone/>
            </a:pPr>
            <a:r>
              <a:rPr lang="cs-CZ" dirty="0">
                <a:latin typeface="Calibri" panose="020F0502020204030204" pitchFamily="34" charset="0"/>
                <a:ea typeface="Avenir"/>
                <a:cs typeface="Calibri" panose="020F0502020204030204" pitchFamily="34" charset="0"/>
                <a:sym typeface="Avenir"/>
              </a:rPr>
              <a:t>Diecézní fáze synody</a:t>
            </a:r>
            <a:endParaRPr dirty="0">
              <a:latin typeface="Calibri" panose="020F0502020204030204" pitchFamily="34" charset="0"/>
              <a:ea typeface="Avenir"/>
              <a:cs typeface="Calibri" panose="020F0502020204030204" pitchFamily="34" charset="0"/>
              <a:sym typeface="Avenir"/>
            </a:endParaRPr>
          </a:p>
        </p:txBody>
      </p:sp>
      <p:sp>
        <p:nvSpPr>
          <p:cNvPr id="368" name="Google Shape;368;p33"/>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33</a:t>
            </a:fld>
            <a:endParaRPr/>
          </a:p>
        </p:txBody>
      </p:sp>
      <p:sp>
        <p:nvSpPr>
          <p:cNvPr id="370" name="Google Shape;370;p33"/>
          <p:cNvSpPr txBox="1">
            <a:spLocks noGrp="1"/>
          </p:cNvSpPr>
          <p:nvPr>
            <p:ph type="body" idx="2"/>
          </p:nvPr>
        </p:nvSpPr>
        <p:spPr>
          <a:xfrm>
            <a:off x="496859" y="1105084"/>
            <a:ext cx="8268000" cy="3392575"/>
          </a:xfrm>
          <a:prstGeom prst="rect">
            <a:avLst/>
          </a:prstGeom>
          <a:noFill/>
          <a:ln>
            <a:noFill/>
          </a:ln>
        </p:spPr>
        <p:txBody>
          <a:bodyPr spcFirstLastPara="1" wrap="square" lIns="91425" tIns="91425" rIns="91425" bIns="91425" anchor="ctr" anchorCtr="0">
            <a:normAutofit fontScale="92500"/>
          </a:bodyPr>
          <a:lstStyle/>
          <a:p>
            <a:pPr marL="457200" lvl="0" indent="-304800" algn="l" rtl="0">
              <a:lnSpc>
                <a:spcPct val="115000"/>
              </a:lnSpc>
              <a:spcBef>
                <a:spcPts val="0"/>
              </a:spcBef>
              <a:spcAft>
                <a:spcPts val="0"/>
              </a:spcAft>
              <a:buClr>
                <a:srgbClr val="DE8F32"/>
              </a:buClr>
              <a:buSzPts val="1200"/>
              <a:buFont typeface="Helvetica Neue"/>
              <a:buChar char="●"/>
            </a:pPr>
            <a:r>
              <a:rPr lang="cs-CZ" sz="1600" b="1" dirty="0">
                <a:latin typeface="Calibri" panose="020F0502020204030204" pitchFamily="34" charset="0"/>
                <a:ea typeface="Avenir"/>
                <a:cs typeface="Calibri" panose="020F0502020204030204" pitchFamily="34" charset="0"/>
                <a:sym typeface="Avenir"/>
              </a:rPr>
              <a:t>Termíny</a:t>
            </a:r>
            <a:r>
              <a:rPr lang="es-ES" sz="1600" b="1"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Od </a:t>
            </a:r>
            <a:r>
              <a:rPr lang="cs-CZ" sz="1600" dirty="0" smtClean="0">
                <a:latin typeface="Calibri" panose="020F0502020204030204" pitchFamily="34" charset="0"/>
                <a:ea typeface="Avenir"/>
                <a:cs typeface="Calibri" panose="020F0502020204030204" pitchFamily="34" charset="0"/>
                <a:sym typeface="Avenir"/>
              </a:rPr>
              <a:t>17</a:t>
            </a:r>
            <a:r>
              <a:rPr lang="cs-CZ" sz="1600" dirty="0">
                <a:latin typeface="Calibri" panose="020F0502020204030204" pitchFamily="34" charset="0"/>
                <a:ea typeface="Avenir"/>
                <a:cs typeface="Calibri" panose="020F0502020204030204" pitchFamily="34" charset="0"/>
                <a:sym typeface="Avenir"/>
              </a:rPr>
              <a:t>. října 2021 do 30. dubna 2022</a:t>
            </a:r>
            <a:endParaRPr dirty="0">
              <a:latin typeface="Calibri" panose="020F0502020204030204" pitchFamily="34" charset="0"/>
              <a:cs typeface="Calibri" panose="020F0502020204030204" pitchFamily="34" charset="0"/>
            </a:endParaRPr>
          </a:p>
          <a:p>
            <a:pPr marL="152400" lvl="0" indent="0" algn="l" rtl="0">
              <a:lnSpc>
                <a:spcPct val="115000"/>
              </a:lnSpc>
              <a:spcBef>
                <a:spcPts val="0"/>
              </a:spcBef>
              <a:spcAft>
                <a:spcPts val="0"/>
              </a:spcAft>
              <a:buSzPts val="1200"/>
              <a:buNone/>
            </a:pPr>
            <a:endParaRPr sz="1600" b="1" dirty="0">
              <a:latin typeface="Calibri" panose="020F0502020204030204" pitchFamily="34" charset="0"/>
              <a:ea typeface="Avenir"/>
              <a:cs typeface="Calibri" panose="020F0502020204030204" pitchFamily="34" charset="0"/>
              <a:sym typeface="Avenir"/>
            </a:endParaRPr>
          </a:p>
          <a:p>
            <a:pPr marL="457200" lvl="0" indent="-304800" algn="l" rtl="0">
              <a:lnSpc>
                <a:spcPct val="115000"/>
              </a:lnSpc>
              <a:spcBef>
                <a:spcPts val="0"/>
              </a:spcBef>
              <a:spcAft>
                <a:spcPts val="0"/>
              </a:spcAft>
              <a:buClr>
                <a:srgbClr val="DE8F32"/>
              </a:buClr>
              <a:buSzPts val="1200"/>
              <a:buFont typeface="Helvetica Neue"/>
              <a:buChar char="●"/>
            </a:pPr>
            <a:r>
              <a:rPr lang="cs-CZ" sz="1600" b="1" dirty="0">
                <a:latin typeface="Calibri" panose="020F0502020204030204" pitchFamily="34" charset="0"/>
                <a:ea typeface="Avenir"/>
                <a:cs typeface="Calibri" panose="020F0502020204030204" pitchFamily="34" charset="0"/>
                <a:sym typeface="Avenir"/>
              </a:rPr>
              <a:t>Cíle</a:t>
            </a:r>
            <a:r>
              <a:rPr lang="es-ES" sz="1600"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Konzultovat Boží lid: naslouchat, zapojovat, rozlišovat</a:t>
            </a:r>
            <a:endParaRPr sz="1600" dirty="0">
              <a:latin typeface="Calibri" panose="020F0502020204030204" pitchFamily="34" charset="0"/>
              <a:ea typeface="Avenir"/>
              <a:cs typeface="Calibri" panose="020F0502020204030204" pitchFamily="34" charset="0"/>
              <a:sym typeface="Avenir"/>
            </a:endParaRPr>
          </a:p>
          <a:p>
            <a:pPr marL="152400" lvl="0" indent="0" algn="l" rtl="0">
              <a:lnSpc>
                <a:spcPct val="115000"/>
              </a:lnSpc>
              <a:spcBef>
                <a:spcPts val="0"/>
              </a:spcBef>
              <a:spcAft>
                <a:spcPts val="0"/>
              </a:spcAft>
              <a:buSzPts val="1200"/>
              <a:buNone/>
            </a:pPr>
            <a:endParaRPr sz="1600" dirty="0">
              <a:latin typeface="Calibri" panose="020F0502020204030204" pitchFamily="34" charset="0"/>
              <a:ea typeface="Avenir"/>
              <a:cs typeface="Calibri" panose="020F0502020204030204" pitchFamily="34" charset="0"/>
              <a:sym typeface="Avenir"/>
            </a:endParaRPr>
          </a:p>
          <a:p>
            <a:pPr marL="457200" lvl="0" indent="-304800" algn="l" rtl="0">
              <a:lnSpc>
                <a:spcPct val="115000"/>
              </a:lnSpc>
              <a:spcBef>
                <a:spcPts val="0"/>
              </a:spcBef>
              <a:spcAft>
                <a:spcPts val="0"/>
              </a:spcAft>
              <a:buClr>
                <a:srgbClr val="DE8F32"/>
              </a:buClr>
              <a:buSzPts val="1200"/>
              <a:buFont typeface="Helvetica Neue"/>
              <a:buChar char="●"/>
            </a:pPr>
            <a:r>
              <a:rPr lang="cs-CZ" sz="1600" b="1" dirty="0">
                <a:latin typeface="Calibri" panose="020F0502020204030204" pitchFamily="34" charset="0"/>
                <a:ea typeface="Avenir"/>
                <a:cs typeface="Calibri" panose="020F0502020204030204" pitchFamily="34" charset="0"/>
                <a:sym typeface="Avenir"/>
              </a:rPr>
              <a:t>Jak mají být konzultace prováděny:</a:t>
            </a:r>
            <a:endParaRPr dirty="0">
              <a:latin typeface="Calibri" panose="020F0502020204030204" pitchFamily="34" charset="0"/>
              <a:cs typeface="Calibri" panose="020F0502020204030204" pitchFamily="34" charset="0"/>
            </a:endParaRPr>
          </a:p>
          <a:p>
            <a:pPr marL="914400" lvl="1" indent="-304800" algn="l" rtl="0">
              <a:lnSpc>
                <a:spcPct val="115000"/>
              </a:lnSpc>
              <a:spcBef>
                <a:spcPts val="0"/>
              </a:spcBef>
              <a:spcAft>
                <a:spcPts val="0"/>
              </a:spcAft>
              <a:buSzPts val="1200"/>
              <a:buChar char="○"/>
            </a:pPr>
            <a:r>
              <a:rPr lang="cs-CZ" sz="1600" b="1" i="1" dirty="0">
                <a:solidFill>
                  <a:srgbClr val="850E33"/>
                </a:solidFill>
                <a:latin typeface="Calibri" panose="020F0502020204030204" pitchFamily="34" charset="0"/>
                <a:ea typeface="Avenir"/>
                <a:cs typeface="Calibri" panose="020F0502020204030204" pitchFamily="34" charset="0"/>
                <a:sym typeface="Avenir"/>
              </a:rPr>
              <a:t>Upřímně</a:t>
            </a:r>
            <a:r>
              <a:rPr lang="es-ES" sz="1600"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Boží lid je konzultován </a:t>
            </a:r>
            <a:r>
              <a:rPr lang="cs-CZ" sz="1600" i="1" dirty="0">
                <a:latin typeface="Calibri" panose="020F0502020204030204" pitchFamily="34" charset="0"/>
                <a:ea typeface="Avenir"/>
                <a:cs typeface="Calibri" panose="020F0502020204030204" pitchFamily="34" charset="0"/>
                <a:sym typeface="Avenir"/>
              </a:rPr>
              <a:t>skutečně</a:t>
            </a:r>
            <a:r>
              <a:rPr lang="cs-CZ" sz="1600" dirty="0">
                <a:latin typeface="Calibri" panose="020F0502020204030204" pitchFamily="34" charset="0"/>
                <a:ea typeface="Avenir"/>
                <a:cs typeface="Calibri" panose="020F0502020204030204" pitchFamily="34" charset="0"/>
                <a:sym typeface="Avenir"/>
              </a:rPr>
              <a:t> a </a:t>
            </a:r>
            <a:r>
              <a:rPr lang="cs-CZ" sz="1600" i="1" dirty="0">
                <a:latin typeface="Calibri" panose="020F0502020204030204" pitchFamily="34" charset="0"/>
                <a:ea typeface="Avenir"/>
                <a:cs typeface="Calibri" panose="020F0502020204030204" pitchFamily="34" charset="0"/>
                <a:sym typeface="Avenir"/>
              </a:rPr>
              <a:t>opravdově </a:t>
            </a:r>
            <a:endParaRPr sz="1600" dirty="0">
              <a:latin typeface="Calibri" panose="020F0502020204030204" pitchFamily="34" charset="0"/>
              <a:ea typeface="Avenir"/>
              <a:cs typeface="Calibri" panose="020F0502020204030204" pitchFamily="34" charset="0"/>
              <a:sym typeface="Avenir"/>
            </a:endParaRPr>
          </a:p>
          <a:p>
            <a:pPr marL="914400" lvl="1" indent="-304800" algn="l" rtl="0">
              <a:lnSpc>
                <a:spcPct val="115000"/>
              </a:lnSpc>
              <a:spcBef>
                <a:spcPts val="0"/>
              </a:spcBef>
              <a:spcAft>
                <a:spcPts val="0"/>
              </a:spcAft>
              <a:buSzPts val="1200"/>
              <a:buChar char="○"/>
            </a:pPr>
            <a:r>
              <a:rPr lang="cs-CZ" sz="1600" b="1" i="1" dirty="0">
                <a:solidFill>
                  <a:srgbClr val="850E33"/>
                </a:solidFill>
                <a:latin typeface="Calibri" panose="020F0502020204030204" pitchFamily="34" charset="0"/>
                <a:ea typeface="Avenir"/>
                <a:cs typeface="Calibri" panose="020F0502020204030204" pitchFamily="34" charset="0"/>
                <a:sym typeface="Avenir"/>
              </a:rPr>
              <a:t>Tak široce, jak jen je to možné</a:t>
            </a:r>
            <a:r>
              <a:rPr lang="es-ES" sz="1600"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zapojen má být každý, včetně těch na okraji</a:t>
            </a:r>
            <a:endParaRPr sz="1600" dirty="0">
              <a:latin typeface="Calibri" panose="020F0502020204030204" pitchFamily="34" charset="0"/>
              <a:ea typeface="Avenir"/>
              <a:cs typeface="Calibri" panose="020F0502020204030204" pitchFamily="34" charset="0"/>
              <a:sym typeface="Avenir"/>
            </a:endParaRPr>
          </a:p>
          <a:p>
            <a:pPr marL="914400" lvl="1" indent="-304800" algn="l" rtl="0">
              <a:lnSpc>
                <a:spcPct val="115000"/>
              </a:lnSpc>
              <a:spcBef>
                <a:spcPts val="0"/>
              </a:spcBef>
              <a:spcAft>
                <a:spcPts val="0"/>
              </a:spcAft>
              <a:buSzPts val="1200"/>
              <a:buChar char="○"/>
            </a:pPr>
            <a:r>
              <a:rPr lang="cs-CZ" sz="1600" b="1" i="1" dirty="0">
                <a:solidFill>
                  <a:srgbClr val="850E33"/>
                </a:solidFill>
                <a:latin typeface="Calibri" panose="020F0502020204030204" pitchFamily="34" charset="0"/>
                <a:ea typeface="Avenir"/>
                <a:cs typeface="Calibri" panose="020F0502020204030204" pitchFamily="34" charset="0"/>
                <a:sym typeface="Avenir"/>
              </a:rPr>
              <a:t>Prakticky</a:t>
            </a:r>
            <a:r>
              <a:rPr lang="es-ES" sz="1600"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konkrétní podpora pro poslání hlásat evangelium</a:t>
            </a:r>
            <a:endParaRPr sz="1600" dirty="0">
              <a:latin typeface="Calibri" panose="020F0502020204030204" pitchFamily="34" charset="0"/>
              <a:ea typeface="Avenir"/>
              <a:cs typeface="Calibri" panose="020F0502020204030204" pitchFamily="34" charset="0"/>
              <a:sym typeface="Avenir"/>
            </a:endParaRPr>
          </a:p>
          <a:p>
            <a:pPr marL="609600" lvl="1" indent="0" algn="l" rtl="0">
              <a:lnSpc>
                <a:spcPct val="115000"/>
              </a:lnSpc>
              <a:spcBef>
                <a:spcPts val="0"/>
              </a:spcBef>
              <a:spcAft>
                <a:spcPts val="0"/>
              </a:spcAft>
              <a:buSzPts val="1200"/>
              <a:buNone/>
            </a:pPr>
            <a:endParaRPr sz="1600" dirty="0">
              <a:latin typeface="Calibri" panose="020F0502020204030204" pitchFamily="34" charset="0"/>
              <a:ea typeface="Avenir"/>
              <a:cs typeface="Calibri" panose="020F0502020204030204" pitchFamily="34" charset="0"/>
              <a:sym typeface="Avenir"/>
            </a:endParaRPr>
          </a:p>
          <a:p>
            <a:pPr marL="457200" lvl="0" indent="-304800" algn="l" rtl="0">
              <a:lnSpc>
                <a:spcPct val="115000"/>
              </a:lnSpc>
              <a:spcBef>
                <a:spcPts val="0"/>
              </a:spcBef>
              <a:spcAft>
                <a:spcPts val="0"/>
              </a:spcAft>
              <a:buClr>
                <a:srgbClr val="DE8F32"/>
              </a:buClr>
              <a:buSzPts val="1200"/>
              <a:buFont typeface="Helvetica Neue"/>
              <a:buChar char="●"/>
            </a:pPr>
            <a:r>
              <a:rPr lang="cs-CZ" sz="1600" b="1" dirty="0">
                <a:latin typeface="Calibri" panose="020F0502020204030204" pitchFamily="34" charset="0"/>
                <a:ea typeface="Avenir"/>
                <a:cs typeface="Calibri" panose="020F0502020204030204" pitchFamily="34" charset="0"/>
                <a:sym typeface="Avenir"/>
              </a:rPr>
              <a:t>Pomůcky pro diecézní fázi</a:t>
            </a:r>
            <a:r>
              <a:rPr lang="es-ES" sz="1600" dirty="0">
                <a:latin typeface="Calibri" panose="020F0502020204030204" pitchFamily="34" charset="0"/>
                <a:ea typeface="Avenir"/>
                <a:cs typeface="Calibri" panose="020F0502020204030204" pitchFamily="34" charset="0"/>
                <a:sym typeface="Avenir"/>
              </a:rPr>
              <a:t>:</a:t>
            </a:r>
            <a:endParaRPr dirty="0">
              <a:latin typeface="Calibri" panose="020F0502020204030204" pitchFamily="34" charset="0"/>
              <a:cs typeface="Calibri" panose="020F0502020204030204" pitchFamily="34" charset="0"/>
            </a:endParaRPr>
          </a:p>
          <a:p>
            <a:pPr marL="914400" lvl="1" indent="-304800" algn="l" rtl="0">
              <a:lnSpc>
                <a:spcPct val="115000"/>
              </a:lnSpc>
              <a:spcBef>
                <a:spcPts val="0"/>
              </a:spcBef>
              <a:spcAft>
                <a:spcPts val="0"/>
              </a:spcAft>
              <a:buSzPts val="1200"/>
              <a:buChar char="○"/>
            </a:pPr>
            <a:r>
              <a:rPr lang="cs-CZ" sz="1600" dirty="0">
                <a:latin typeface="Calibri" panose="020F0502020204030204" pitchFamily="34" charset="0"/>
                <a:ea typeface="Avenir"/>
                <a:cs typeface="Calibri" panose="020F0502020204030204" pitchFamily="34" charset="0"/>
                <a:sym typeface="Avenir"/>
              </a:rPr>
              <a:t>Synodální týmy koordinující konzultační proces v každé diecézi</a:t>
            </a:r>
            <a:endParaRPr sz="1600" dirty="0">
              <a:latin typeface="Calibri" panose="020F0502020204030204" pitchFamily="34" charset="0"/>
              <a:ea typeface="Avenir"/>
              <a:cs typeface="Calibri" panose="020F0502020204030204" pitchFamily="34" charset="0"/>
              <a:sym typeface="Avenir"/>
            </a:endParaRPr>
          </a:p>
          <a:p>
            <a:pPr marL="914400" lvl="1" indent="-304800" algn="l" rtl="0">
              <a:lnSpc>
                <a:spcPct val="115000"/>
              </a:lnSpc>
              <a:spcBef>
                <a:spcPts val="0"/>
              </a:spcBef>
              <a:spcAft>
                <a:spcPts val="0"/>
              </a:spcAft>
              <a:buSzPts val="1200"/>
              <a:buChar char="○"/>
            </a:pPr>
            <a:r>
              <a:rPr lang="cs-CZ" sz="1600" dirty="0">
                <a:latin typeface="Calibri" panose="020F0502020204030204" pitchFamily="34" charset="0"/>
                <a:ea typeface="Avenir"/>
                <a:cs typeface="Calibri" panose="020F0502020204030204" pitchFamily="34" charset="0"/>
                <a:sym typeface="Avenir"/>
              </a:rPr>
              <a:t>Diecézní shromáždění na závěr konzultačního procesu jako prostor pro společné rozlišování</a:t>
            </a:r>
            <a:endParaRPr sz="1600" dirty="0">
              <a:latin typeface="Calibri" panose="020F0502020204030204" pitchFamily="34" charset="0"/>
              <a:ea typeface="Avenir"/>
              <a:cs typeface="Calibri" panose="020F0502020204030204" pitchFamily="34" charset="0"/>
              <a:sym typeface="Avenir"/>
            </a:endParaRPr>
          </a:p>
        </p:txBody>
      </p:sp>
      <p:cxnSp>
        <p:nvCxnSpPr>
          <p:cNvPr id="369" name="Google Shape;369;p33"/>
          <p:cNvCxnSpPr/>
          <p:nvPr/>
        </p:nvCxnSpPr>
        <p:spPr>
          <a:xfrm>
            <a:off x="3357120" y="4754409"/>
            <a:ext cx="2186400" cy="0"/>
          </a:xfrm>
          <a:prstGeom prst="straightConnector1">
            <a:avLst/>
          </a:prstGeom>
          <a:noFill/>
          <a:ln w="28575" cap="flat" cmpd="sng">
            <a:solidFill>
              <a:srgbClr val="DE8F32"/>
            </a:solidFill>
            <a:prstDash val="dot"/>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Effect transition="in" filter="fade">
                                      <p:cBhvr>
                                        <p:cTn id="7" dur="500"/>
                                        <p:tgtEl>
                                          <p:spTgt spid="3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0">
                                            <p:txEl>
                                              <p:pRg st="2" end="2"/>
                                            </p:txEl>
                                          </p:spTgt>
                                        </p:tgtEl>
                                        <p:attrNameLst>
                                          <p:attrName>style.visibility</p:attrName>
                                        </p:attrNameLst>
                                      </p:cBhvr>
                                      <p:to>
                                        <p:strVal val="visible"/>
                                      </p:to>
                                    </p:set>
                                    <p:animEffect transition="in" filter="fade">
                                      <p:cBhvr>
                                        <p:cTn id="10" dur="500"/>
                                        <p:tgtEl>
                                          <p:spTgt spid="37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0">
                                            <p:txEl>
                                              <p:pRg st="4" end="4"/>
                                            </p:txEl>
                                          </p:spTgt>
                                        </p:tgtEl>
                                        <p:attrNameLst>
                                          <p:attrName>style.visibility</p:attrName>
                                        </p:attrNameLst>
                                      </p:cBhvr>
                                      <p:to>
                                        <p:strVal val="visible"/>
                                      </p:to>
                                    </p:set>
                                    <p:animEffect transition="in" filter="fade">
                                      <p:cBhvr>
                                        <p:cTn id="13" dur="500"/>
                                        <p:tgtEl>
                                          <p:spTgt spid="37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0">
                                            <p:txEl>
                                              <p:pRg st="5" end="5"/>
                                            </p:txEl>
                                          </p:spTgt>
                                        </p:tgtEl>
                                        <p:attrNameLst>
                                          <p:attrName>style.visibility</p:attrName>
                                        </p:attrNameLst>
                                      </p:cBhvr>
                                      <p:to>
                                        <p:strVal val="visible"/>
                                      </p:to>
                                    </p:set>
                                    <p:animEffect transition="in" filter="fade">
                                      <p:cBhvr>
                                        <p:cTn id="16" dur="500"/>
                                        <p:tgtEl>
                                          <p:spTgt spid="370">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70">
                                            <p:txEl>
                                              <p:pRg st="6" end="6"/>
                                            </p:txEl>
                                          </p:spTgt>
                                        </p:tgtEl>
                                        <p:attrNameLst>
                                          <p:attrName>style.visibility</p:attrName>
                                        </p:attrNameLst>
                                      </p:cBhvr>
                                      <p:to>
                                        <p:strVal val="visible"/>
                                      </p:to>
                                    </p:set>
                                    <p:animEffect transition="in" filter="fade">
                                      <p:cBhvr>
                                        <p:cTn id="19" dur="500"/>
                                        <p:tgtEl>
                                          <p:spTgt spid="37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0">
                                            <p:txEl>
                                              <p:pRg st="7" end="7"/>
                                            </p:txEl>
                                          </p:spTgt>
                                        </p:tgtEl>
                                        <p:attrNameLst>
                                          <p:attrName>style.visibility</p:attrName>
                                        </p:attrNameLst>
                                      </p:cBhvr>
                                      <p:to>
                                        <p:strVal val="visible"/>
                                      </p:to>
                                    </p:set>
                                    <p:animEffect transition="in" filter="fade">
                                      <p:cBhvr>
                                        <p:cTn id="22" dur="500"/>
                                        <p:tgtEl>
                                          <p:spTgt spid="370">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70">
                                            <p:txEl>
                                              <p:pRg st="9" end="9"/>
                                            </p:txEl>
                                          </p:spTgt>
                                        </p:tgtEl>
                                        <p:attrNameLst>
                                          <p:attrName>style.visibility</p:attrName>
                                        </p:attrNameLst>
                                      </p:cBhvr>
                                      <p:to>
                                        <p:strVal val="visible"/>
                                      </p:to>
                                    </p:set>
                                    <p:animEffect transition="in" filter="fade">
                                      <p:cBhvr>
                                        <p:cTn id="25" dur="500"/>
                                        <p:tgtEl>
                                          <p:spTgt spid="370">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70">
                                            <p:txEl>
                                              <p:pRg st="10" end="10"/>
                                            </p:txEl>
                                          </p:spTgt>
                                        </p:tgtEl>
                                        <p:attrNameLst>
                                          <p:attrName>style.visibility</p:attrName>
                                        </p:attrNameLst>
                                      </p:cBhvr>
                                      <p:to>
                                        <p:strVal val="visible"/>
                                      </p:to>
                                    </p:set>
                                    <p:animEffect transition="in" filter="fade">
                                      <p:cBhvr>
                                        <p:cTn id="28" dur="500"/>
                                        <p:tgtEl>
                                          <p:spTgt spid="370">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70">
                                            <p:txEl>
                                              <p:pRg st="11" end="11"/>
                                            </p:txEl>
                                          </p:spTgt>
                                        </p:tgtEl>
                                        <p:attrNameLst>
                                          <p:attrName>style.visibility</p:attrName>
                                        </p:attrNameLst>
                                      </p:cBhvr>
                                      <p:to>
                                        <p:strVal val="visible"/>
                                      </p:to>
                                    </p:set>
                                    <p:animEffect transition="in" filter="fade">
                                      <p:cBhvr>
                                        <p:cTn id="31" dur="500"/>
                                        <p:tgtEl>
                                          <p:spTgt spid="37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4"/>
          <p:cNvSpPr txBox="1">
            <a:spLocks noGrp="1"/>
          </p:cNvSpPr>
          <p:nvPr>
            <p:ph type="title"/>
          </p:nvPr>
        </p:nvSpPr>
        <p:spPr>
          <a:xfrm>
            <a:off x="398689" y="404830"/>
            <a:ext cx="8298632" cy="6372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100"/>
              <a:buNone/>
            </a:pPr>
            <a:r>
              <a:rPr lang="cs-CZ" dirty="0">
                <a:latin typeface="Avenir"/>
                <a:ea typeface="Avenir"/>
                <a:cs typeface="Avenir"/>
                <a:sym typeface="Avenir"/>
              </a:rPr>
              <a:t>Podpora diecézní fáze</a:t>
            </a:r>
            <a:endParaRPr dirty="0">
              <a:latin typeface="Avenir"/>
              <a:ea typeface="Avenir"/>
              <a:cs typeface="Avenir"/>
              <a:sym typeface="Avenir"/>
            </a:endParaRPr>
          </a:p>
        </p:txBody>
      </p:sp>
      <p:sp>
        <p:nvSpPr>
          <p:cNvPr id="376" name="Google Shape;376;p34"/>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34</a:t>
            </a:fld>
            <a:endParaRPr/>
          </a:p>
        </p:txBody>
      </p:sp>
      <p:sp>
        <p:nvSpPr>
          <p:cNvPr id="378" name="Google Shape;378;p34"/>
          <p:cNvSpPr txBox="1">
            <a:spLocks noGrp="1"/>
          </p:cNvSpPr>
          <p:nvPr>
            <p:ph type="body" idx="2"/>
          </p:nvPr>
        </p:nvSpPr>
        <p:spPr>
          <a:xfrm>
            <a:off x="496859" y="1105084"/>
            <a:ext cx="8201092" cy="3400009"/>
          </a:xfrm>
          <a:prstGeom prst="rect">
            <a:avLst/>
          </a:prstGeom>
          <a:noFill/>
          <a:ln>
            <a:noFill/>
          </a:ln>
        </p:spPr>
        <p:txBody>
          <a:bodyPr spcFirstLastPara="1" wrap="square" lIns="91425" tIns="91425" rIns="91425" bIns="91425" anchor="ctr" anchorCtr="0">
            <a:normAutofit fontScale="92500" lnSpcReduction="20000"/>
          </a:bodyPr>
          <a:lstStyle/>
          <a:p>
            <a:pPr marL="457200" lvl="0" indent="-304800" algn="l" rtl="0">
              <a:lnSpc>
                <a:spcPct val="115000"/>
              </a:lnSpc>
              <a:spcBef>
                <a:spcPts val="0"/>
              </a:spcBef>
              <a:spcAft>
                <a:spcPts val="0"/>
              </a:spcAft>
              <a:buClr>
                <a:srgbClr val="DE8F32"/>
              </a:buClr>
              <a:buSzPct val="81081"/>
              <a:buFont typeface="Helvetica Neue"/>
              <a:buChar char="●"/>
            </a:pPr>
            <a:r>
              <a:rPr lang="cs-CZ" sz="1600" b="1" dirty="0">
                <a:solidFill>
                  <a:schemeClr val="tx1"/>
                </a:solidFill>
                <a:latin typeface="Calibri" panose="020F0502020204030204" pitchFamily="34" charset="0"/>
                <a:ea typeface="Avenir"/>
                <a:cs typeface="Calibri" panose="020F0502020204030204" pitchFamily="34" charset="0"/>
                <a:sym typeface="Avenir"/>
              </a:rPr>
              <a:t>Zodpovědní</a:t>
            </a:r>
            <a:r>
              <a:rPr lang="es-ES" sz="1600" b="1" dirty="0">
                <a:solidFill>
                  <a:schemeClr val="tx1"/>
                </a:solidFill>
                <a:latin typeface="Calibri" panose="020F0502020204030204" pitchFamily="34" charset="0"/>
                <a:ea typeface="Avenir"/>
                <a:cs typeface="Calibri" panose="020F0502020204030204" pitchFamily="34" charset="0"/>
                <a:sym typeface="Avenir"/>
              </a:rPr>
              <a:t>:</a:t>
            </a:r>
            <a:endParaRPr dirty="0">
              <a:solidFill>
                <a:schemeClr val="tx1"/>
              </a:solidFill>
              <a:latin typeface="Calibri" panose="020F0502020204030204" pitchFamily="34" charset="0"/>
              <a:cs typeface="Calibri" panose="020F0502020204030204" pitchFamily="34" charset="0"/>
            </a:endParaRPr>
          </a:p>
          <a:p>
            <a:pPr marL="914400" lvl="1" indent="-304800" algn="l" rtl="0">
              <a:lnSpc>
                <a:spcPct val="115000"/>
              </a:lnSpc>
              <a:spcBef>
                <a:spcPts val="0"/>
              </a:spcBef>
              <a:spcAft>
                <a:spcPts val="0"/>
              </a:spcAft>
              <a:buSzPct val="81081"/>
              <a:buChar char="○"/>
            </a:pPr>
            <a:r>
              <a:rPr lang="cs-CZ" sz="1600" i="1" dirty="0">
                <a:latin typeface="Calibri" panose="020F0502020204030204" pitchFamily="34" charset="0"/>
                <a:ea typeface="Avenir"/>
                <a:cs typeface="Calibri" panose="020F0502020204030204" pitchFamily="34" charset="0"/>
                <a:sym typeface="Avenir"/>
              </a:rPr>
              <a:t>Boží lid, </a:t>
            </a:r>
            <a:r>
              <a:rPr lang="cs-CZ" sz="1600" dirty="0">
                <a:latin typeface="Calibri" panose="020F0502020204030204" pitchFamily="34" charset="0"/>
                <a:ea typeface="Avenir"/>
                <a:cs typeface="Calibri" panose="020F0502020204030204" pitchFamily="34" charset="0"/>
                <a:sym typeface="Avenir"/>
              </a:rPr>
              <a:t>povolán ke spoluúčasti ve všech svých údech, i těch „nejposlednějších“</a:t>
            </a:r>
            <a:endParaRPr sz="1600" dirty="0">
              <a:latin typeface="Calibri" panose="020F0502020204030204" pitchFamily="34" charset="0"/>
              <a:ea typeface="Avenir"/>
              <a:cs typeface="Calibri" panose="020F0502020204030204" pitchFamily="34" charset="0"/>
              <a:sym typeface="Avenir"/>
            </a:endParaRPr>
          </a:p>
          <a:p>
            <a:pPr marL="914400" lvl="1" indent="-304800" algn="l" rtl="0">
              <a:lnSpc>
                <a:spcPct val="115000"/>
              </a:lnSpc>
              <a:spcBef>
                <a:spcPts val="0"/>
              </a:spcBef>
              <a:spcAft>
                <a:spcPts val="0"/>
              </a:spcAft>
              <a:buSzPct val="81081"/>
              <a:buChar char="○"/>
            </a:pPr>
            <a:r>
              <a:rPr lang="cs-CZ" sz="1600" i="1" dirty="0">
                <a:latin typeface="Calibri" panose="020F0502020204030204" pitchFamily="34" charset="0"/>
                <a:ea typeface="Avenir"/>
                <a:cs typeface="Calibri" panose="020F0502020204030204" pitchFamily="34" charset="0"/>
                <a:sym typeface="Avenir"/>
              </a:rPr>
              <a:t>Diecézní biskup</a:t>
            </a:r>
            <a:r>
              <a:rPr lang="es-ES" sz="1600"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zodpovědný za proces rozlišování v diecézi</a:t>
            </a:r>
            <a:endParaRPr sz="1600" dirty="0">
              <a:latin typeface="Calibri" panose="020F0502020204030204" pitchFamily="34" charset="0"/>
              <a:ea typeface="Avenir"/>
              <a:cs typeface="Calibri" panose="020F0502020204030204" pitchFamily="34" charset="0"/>
              <a:sym typeface="Avenir"/>
            </a:endParaRPr>
          </a:p>
          <a:p>
            <a:pPr marL="914400" lvl="1" indent="-304800" algn="l" rtl="0">
              <a:lnSpc>
                <a:spcPct val="115000"/>
              </a:lnSpc>
              <a:spcBef>
                <a:spcPts val="0"/>
              </a:spcBef>
              <a:spcAft>
                <a:spcPts val="0"/>
              </a:spcAft>
              <a:buSzPct val="81081"/>
              <a:buChar char="○"/>
            </a:pPr>
            <a:r>
              <a:rPr lang="cs-CZ" sz="1600" i="1" dirty="0">
                <a:latin typeface="Calibri" panose="020F0502020204030204" pitchFamily="34" charset="0"/>
                <a:ea typeface="Avenir"/>
                <a:cs typeface="Calibri" panose="020F0502020204030204" pitchFamily="34" charset="0"/>
                <a:sym typeface="Avenir"/>
              </a:rPr>
              <a:t>Synodální tým</a:t>
            </a:r>
            <a:r>
              <a:rPr lang="es-ES" sz="1600"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koordinuje a animuje proces na národní úrovni a v diecézích</a:t>
            </a:r>
            <a:endParaRPr sz="1600" dirty="0">
              <a:latin typeface="Calibri" panose="020F0502020204030204" pitchFamily="34" charset="0"/>
              <a:ea typeface="Avenir"/>
              <a:cs typeface="Calibri" panose="020F0502020204030204" pitchFamily="34" charset="0"/>
              <a:sym typeface="Avenir"/>
            </a:endParaRPr>
          </a:p>
          <a:p>
            <a:pPr marL="914400" lvl="1" indent="-304800" algn="l" rtl="0">
              <a:lnSpc>
                <a:spcPct val="115000"/>
              </a:lnSpc>
              <a:spcBef>
                <a:spcPts val="0"/>
              </a:spcBef>
              <a:spcAft>
                <a:spcPts val="0"/>
              </a:spcAft>
              <a:buSzPct val="81081"/>
              <a:buChar char="○"/>
            </a:pPr>
            <a:r>
              <a:rPr lang="cs-CZ" sz="1600" i="1" dirty="0">
                <a:latin typeface="Calibri" panose="020F0502020204030204" pitchFamily="34" charset="0"/>
                <a:ea typeface="Avenir"/>
                <a:cs typeface="Calibri" panose="020F0502020204030204" pitchFamily="34" charset="0"/>
                <a:sym typeface="Avenir"/>
              </a:rPr>
              <a:t>Faráři a pastorační rady</a:t>
            </a:r>
            <a:r>
              <a:rPr lang="es-ES" sz="1600" dirty="0">
                <a:latin typeface="Calibri" panose="020F0502020204030204" pitchFamily="34" charset="0"/>
                <a:ea typeface="Avenir"/>
                <a:cs typeface="Calibri" panose="020F0502020204030204" pitchFamily="34" charset="0"/>
                <a:sym typeface="Avenir"/>
              </a:rPr>
              <a:t>, </a:t>
            </a:r>
            <a:r>
              <a:rPr lang="cs-CZ" sz="1600" dirty="0">
                <a:latin typeface="Calibri" panose="020F0502020204030204" pitchFamily="34" charset="0"/>
                <a:ea typeface="Avenir"/>
                <a:cs typeface="Calibri" panose="020F0502020204030204" pitchFamily="34" charset="0"/>
                <a:sym typeface="Avenir"/>
              </a:rPr>
              <a:t>zodpovědní za uschopnění farníků ke spoluúčasti na farní rovině</a:t>
            </a:r>
          </a:p>
          <a:p>
            <a:pPr marL="914400" lvl="1" indent="-304800" algn="l" rtl="0">
              <a:lnSpc>
                <a:spcPct val="115000"/>
              </a:lnSpc>
              <a:spcBef>
                <a:spcPts val="0"/>
              </a:spcBef>
              <a:spcAft>
                <a:spcPts val="0"/>
              </a:spcAft>
              <a:buSzPct val="81081"/>
              <a:buChar char="○"/>
            </a:pPr>
            <a:r>
              <a:rPr lang="cs-CZ" sz="1600" i="1" dirty="0">
                <a:latin typeface="Calibri" panose="020F0502020204030204" pitchFamily="34" charset="0"/>
                <a:ea typeface="Avenir"/>
                <a:cs typeface="Calibri" panose="020F0502020204030204" pitchFamily="34" charset="0"/>
                <a:sym typeface="Avenir"/>
              </a:rPr>
              <a:t>Dvojice koordinátorů</a:t>
            </a:r>
            <a:r>
              <a:rPr lang="cs-CZ" sz="1600" dirty="0">
                <a:latin typeface="Calibri" panose="020F0502020204030204" pitchFamily="34" charset="0"/>
                <a:ea typeface="Avenir"/>
                <a:cs typeface="Calibri" panose="020F0502020204030204" pitchFamily="34" charset="0"/>
                <a:sym typeface="Avenir"/>
              </a:rPr>
              <a:t>, doprovázejí synodální proces ve farnostech</a:t>
            </a:r>
            <a:endParaRPr sz="1600" dirty="0">
              <a:latin typeface="Calibri" panose="020F0502020204030204" pitchFamily="34" charset="0"/>
              <a:ea typeface="Avenir"/>
              <a:cs typeface="Calibri" panose="020F0502020204030204" pitchFamily="34" charset="0"/>
              <a:sym typeface="Avenir"/>
            </a:endParaRPr>
          </a:p>
          <a:p>
            <a:pPr marL="914400" lvl="1" indent="-228600" algn="l" rtl="0">
              <a:lnSpc>
                <a:spcPct val="115000"/>
              </a:lnSpc>
              <a:spcBef>
                <a:spcPts val="0"/>
              </a:spcBef>
              <a:spcAft>
                <a:spcPts val="0"/>
              </a:spcAft>
              <a:buSzPct val="81081"/>
              <a:buNone/>
            </a:pPr>
            <a:endParaRPr sz="1600" dirty="0">
              <a:latin typeface="Calibri" panose="020F0502020204030204" pitchFamily="34" charset="0"/>
              <a:ea typeface="Avenir"/>
              <a:cs typeface="Calibri" panose="020F0502020204030204" pitchFamily="34" charset="0"/>
              <a:sym typeface="Avenir"/>
            </a:endParaRPr>
          </a:p>
          <a:p>
            <a:pPr marL="457200" lvl="0" indent="-304800" algn="l" rtl="0">
              <a:lnSpc>
                <a:spcPct val="115000"/>
              </a:lnSpc>
              <a:spcBef>
                <a:spcPts val="0"/>
              </a:spcBef>
              <a:spcAft>
                <a:spcPts val="0"/>
              </a:spcAft>
              <a:buClr>
                <a:srgbClr val="DE8F32"/>
              </a:buClr>
              <a:buSzPct val="81081"/>
              <a:buFont typeface="Helvetica Neue"/>
              <a:buChar char="●"/>
            </a:pPr>
            <a:r>
              <a:rPr lang="cs-CZ" sz="1600" b="1" dirty="0">
                <a:solidFill>
                  <a:schemeClr val="tx1"/>
                </a:solidFill>
                <a:latin typeface="Calibri" panose="020F0502020204030204" pitchFamily="34" charset="0"/>
                <a:ea typeface="Avenir"/>
                <a:cs typeface="Calibri" panose="020F0502020204030204" pitchFamily="34" charset="0"/>
                <a:sym typeface="Avenir"/>
              </a:rPr>
              <a:t>Materiály</a:t>
            </a:r>
            <a:r>
              <a:rPr lang="es-ES" sz="1600" b="1" dirty="0" smtClean="0">
                <a:solidFill>
                  <a:schemeClr val="tx1"/>
                </a:solidFill>
                <a:latin typeface="Calibri" panose="020F0502020204030204" pitchFamily="34" charset="0"/>
                <a:ea typeface="Avenir"/>
                <a:cs typeface="Calibri" panose="020F0502020204030204" pitchFamily="34" charset="0"/>
                <a:sym typeface="Avenir"/>
              </a:rPr>
              <a:t>:</a:t>
            </a:r>
            <a:endParaRPr dirty="0">
              <a:solidFill>
                <a:schemeClr val="tx1"/>
              </a:solidFill>
              <a:latin typeface="Calibri" panose="020F0502020204030204" pitchFamily="34" charset="0"/>
              <a:cs typeface="Calibri" panose="020F0502020204030204" pitchFamily="34" charset="0"/>
            </a:endParaRPr>
          </a:p>
          <a:p>
            <a:pPr marL="914400" lvl="1" indent="-304800" algn="l" rtl="0">
              <a:lnSpc>
                <a:spcPct val="115000"/>
              </a:lnSpc>
              <a:spcBef>
                <a:spcPts val="0"/>
              </a:spcBef>
              <a:spcAft>
                <a:spcPts val="0"/>
              </a:spcAft>
              <a:buSzPct val="81081"/>
              <a:buChar char="○"/>
            </a:pPr>
            <a:r>
              <a:rPr lang="cs-CZ" sz="1600" dirty="0" smtClean="0">
                <a:latin typeface="Calibri" panose="020F0502020204030204" pitchFamily="34" charset="0"/>
                <a:ea typeface="Avenir"/>
                <a:cs typeface="Calibri" panose="020F0502020204030204" pitchFamily="34" charset="0"/>
                <a:sym typeface="Avenir"/>
              </a:rPr>
              <a:t>Deset </a:t>
            </a:r>
            <a:r>
              <a:rPr lang="cs-CZ" sz="1600" dirty="0">
                <a:latin typeface="Calibri" panose="020F0502020204030204" pitchFamily="34" charset="0"/>
                <a:ea typeface="Avenir"/>
                <a:cs typeface="Calibri" panose="020F0502020204030204" pitchFamily="34" charset="0"/>
                <a:sym typeface="Avenir"/>
              </a:rPr>
              <a:t>„tematických okruhů“ z </a:t>
            </a:r>
            <a:r>
              <a:rPr lang="cs-CZ" sz="1600" i="1" dirty="0">
                <a:latin typeface="Calibri" panose="020F0502020204030204" pitchFamily="34" charset="0"/>
                <a:ea typeface="Avenir"/>
                <a:cs typeface="Calibri" panose="020F0502020204030204" pitchFamily="34" charset="0"/>
                <a:sym typeface="Avenir"/>
              </a:rPr>
              <a:t>Přípravného dokumentu</a:t>
            </a:r>
            <a:endParaRPr sz="1600" i="1" dirty="0">
              <a:latin typeface="Calibri" panose="020F0502020204030204" pitchFamily="34" charset="0"/>
              <a:ea typeface="Avenir"/>
              <a:cs typeface="Calibri" panose="020F0502020204030204" pitchFamily="34" charset="0"/>
              <a:sym typeface="Avenir"/>
            </a:endParaRPr>
          </a:p>
          <a:p>
            <a:pPr marL="914400" lvl="1" indent="-304800" algn="l" rtl="0">
              <a:lnSpc>
                <a:spcPct val="115000"/>
              </a:lnSpc>
              <a:spcBef>
                <a:spcPts val="0"/>
              </a:spcBef>
              <a:spcAft>
                <a:spcPts val="0"/>
              </a:spcAft>
              <a:buSzPct val="81081"/>
              <a:buChar char="○"/>
            </a:pPr>
            <a:r>
              <a:rPr lang="cs-CZ" sz="1600" dirty="0">
                <a:latin typeface="Calibri" panose="020F0502020204030204" pitchFamily="34" charset="0"/>
                <a:ea typeface="Avenir"/>
                <a:cs typeface="Calibri" panose="020F0502020204030204" pitchFamily="34" charset="0"/>
                <a:sym typeface="Avenir"/>
              </a:rPr>
              <a:t>Cokoli dalšího, co je diecéze schopna připravit a nabídnout – viz dále</a:t>
            </a:r>
          </a:p>
          <a:p>
            <a:pPr marL="914400" lvl="1" indent="-228600" algn="l" rtl="0">
              <a:lnSpc>
                <a:spcPct val="115000"/>
              </a:lnSpc>
              <a:spcBef>
                <a:spcPts val="0"/>
              </a:spcBef>
              <a:spcAft>
                <a:spcPts val="0"/>
              </a:spcAft>
              <a:buSzPct val="81081"/>
              <a:buNone/>
            </a:pPr>
            <a:endParaRPr sz="1600" dirty="0">
              <a:latin typeface="Calibri" panose="020F0502020204030204" pitchFamily="34" charset="0"/>
              <a:ea typeface="Avenir"/>
              <a:cs typeface="Calibri" panose="020F0502020204030204" pitchFamily="34" charset="0"/>
              <a:sym typeface="Avenir"/>
            </a:endParaRPr>
          </a:p>
          <a:p>
            <a:pPr marL="457200" lvl="0" indent="-304800" algn="l" rtl="0">
              <a:lnSpc>
                <a:spcPct val="115000"/>
              </a:lnSpc>
              <a:spcBef>
                <a:spcPts val="0"/>
              </a:spcBef>
              <a:spcAft>
                <a:spcPts val="0"/>
              </a:spcAft>
              <a:buClr>
                <a:srgbClr val="DE8F32"/>
              </a:buClr>
              <a:buSzPct val="81081"/>
              <a:buFont typeface="Helvetica Neue"/>
              <a:buChar char="●"/>
            </a:pPr>
            <a:r>
              <a:rPr lang="cs-CZ" sz="1600" b="1" dirty="0">
                <a:solidFill>
                  <a:schemeClr val="tx1"/>
                </a:solidFill>
                <a:latin typeface="Calibri" panose="020F0502020204030204" pitchFamily="34" charset="0"/>
                <a:ea typeface="Avenir"/>
                <a:cs typeface="Calibri" panose="020F0502020204030204" pitchFamily="34" charset="0"/>
                <a:sym typeface="Avenir"/>
              </a:rPr>
              <a:t>Co je třeba mít na paměti</a:t>
            </a:r>
            <a:r>
              <a:rPr lang="es-ES" sz="1600" b="1" dirty="0">
                <a:solidFill>
                  <a:schemeClr val="tx1"/>
                </a:solidFill>
                <a:latin typeface="Calibri" panose="020F0502020204030204" pitchFamily="34" charset="0"/>
                <a:ea typeface="Avenir"/>
                <a:cs typeface="Calibri" panose="020F0502020204030204" pitchFamily="34" charset="0"/>
                <a:sym typeface="Avenir"/>
              </a:rPr>
              <a:t>:</a:t>
            </a:r>
            <a:endParaRPr dirty="0">
              <a:solidFill>
                <a:schemeClr val="tx1"/>
              </a:solidFill>
              <a:latin typeface="Calibri" panose="020F0502020204030204" pitchFamily="34" charset="0"/>
              <a:cs typeface="Calibri" panose="020F0502020204030204" pitchFamily="34" charset="0"/>
            </a:endParaRPr>
          </a:p>
          <a:p>
            <a:pPr marL="914400" lvl="1" indent="-304800" algn="l" rtl="0">
              <a:lnSpc>
                <a:spcPct val="115000"/>
              </a:lnSpc>
              <a:spcBef>
                <a:spcPts val="0"/>
              </a:spcBef>
              <a:spcAft>
                <a:spcPts val="0"/>
              </a:spcAft>
              <a:buSzPct val="81081"/>
              <a:buChar char="○"/>
            </a:pPr>
            <a:r>
              <a:rPr lang="cs-CZ" sz="1600" dirty="0">
                <a:latin typeface="Calibri" panose="020F0502020204030204" pitchFamily="34" charset="0"/>
                <a:ea typeface="Avenir"/>
                <a:cs typeface="Calibri" panose="020F0502020204030204" pitchFamily="34" charset="0"/>
                <a:sym typeface="Avenir"/>
              </a:rPr>
              <a:t>Není to o vyplňování dotazníků či </a:t>
            </a:r>
            <a:r>
              <a:rPr lang="cs-CZ" sz="1600" dirty="0" smtClean="0">
                <a:latin typeface="Calibri" panose="020F0502020204030204" pitchFamily="34" charset="0"/>
                <a:ea typeface="Avenir"/>
                <a:cs typeface="Calibri" panose="020F0502020204030204" pitchFamily="34" charset="0"/>
                <a:sym typeface="Avenir"/>
              </a:rPr>
              <a:t>odpovídání </a:t>
            </a:r>
            <a:r>
              <a:rPr lang="cs-CZ" sz="1600" dirty="0">
                <a:latin typeface="Calibri" panose="020F0502020204030204" pitchFamily="34" charset="0"/>
                <a:ea typeface="Avenir"/>
                <a:cs typeface="Calibri" panose="020F0502020204030204" pitchFamily="34" charset="0"/>
                <a:sym typeface="Avenir"/>
              </a:rPr>
              <a:t>na náhodný seznam otázek</a:t>
            </a:r>
          </a:p>
          <a:p>
            <a:pPr marL="914400" lvl="1" indent="-304800" algn="l" rtl="0">
              <a:lnSpc>
                <a:spcPct val="115000"/>
              </a:lnSpc>
              <a:spcBef>
                <a:spcPts val="0"/>
              </a:spcBef>
              <a:spcAft>
                <a:spcPts val="0"/>
              </a:spcAft>
              <a:buSzPct val="81081"/>
              <a:buChar char="○"/>
            </a:pPr>
            <a:r>
              <a:rPr lang="cs-CZ" sz="1600" dirty="0">
                <a:latin typeface="Calibri" panose="020F0502020204030204" pitchFamily="34" charset="0"/>
                <a:ea typeface="Avenir"/>
                <a:cs typeface="Calibri" panose="020F0502020204030204" pitchFamily="34" charset="0"/>
                <a:sym typeface="Avenir"/>
              </a:rPr>
              <a:t>Všechny materiály musí podporovat dialog a rozlišování</a:t>
            </a:r>
          </a:p>
        </p:txBody>
      </p:sp>
      <p:cxnSp>
        <p:nvCxnSpPr>
          <p:cNvPr id="377" name="Google Shape;377;p34"/>
          <p:cNvCxnSpPr/>
          <p:nvPr/>
        </p:nvCxnSpPr>
        <p:spPr>
          <a:xfrm>
            <a:off x="3357120" y="4754409"/>
            <a:ext cx="2186400" cy="0"/>
          </a:xfrm>
          <a:prstGeom prst="straightConnector1">
            <a:avLst/>
          </a:prstGeom>
          <a:noFill/>
          <a:ln w="28575" cap="flat" cmpd="sng">
            <a:solidFill>
              <a:srgbClr val="DE8F32"/>
            </a:solidFill>
            <a:prstDash val="dot"/>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animEffect transition="in" filter="fade">
                                      <p:cBhvr>
                                        <p:cTn id="7" dur="500"/>
                                        <p:tgtEl>
                                          <p:spTgt spid="3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
                                            <p:txEl>
                                              <p:pRg st="1" end="1"/>
                                            </p:txEl>
                                          </p:spTgt>
                                        </p:tgtEl>
                                        <p:attrNameLst>
                                          <p:attrName>style.visibility</p:attrName>
                                        </p:attrNameLst>
                                      </p:cBhvr>
                                      <p:to>
                                        <p:strVal val="visible"/>
                                      </p:to>
                                    </p:set>
                                    <p:animEffect transition="in" filter="fade">
                                      <p:cBhvr>
                                        <p:cTn id="10" dur="500"/>
                                        <p:tgtEl>
                                          <p:spTgt spid="37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8">
                                            <p:txEl>
                                              <p:pRg st="2" end="2"/>
                                            </p:txEl>
                                          </p:spTgt>
                                        </p:tgtEl>
                                        <p:attrNameLst>
                                          <p:attrName>style.visibility</p:attrName>
                                        </p:attrNameLst>
                                      </p:cBhvr>
                                      <p:to>
                                        <p:strVal val="visible"/>
                                      </p:to>
                                    </p:set>
                                    <p:animEffect transition="in" filter="fade">
                                      <p:cBhvr>
                                        <p:cTn id="13" dur="500"/>
                                        <p:tgtEl>
                                          <p:spTgt spid="37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8">
                                            <p:txEl>
                                              <p:pRg st="3" end="3"/>
                                            </p:txEl>
                                          </p:spTgt>
                                        </p:tgtEl>
                                        <p:attrNameLst>
                                          <p:attrName>style.visibility</p:attrName>
                                        </p:attrNameLst>
                                      </p:cBhvr>
                                      <p:to>
                                        <p:strVal val="visible"/>
                                      </p:to>
                                    </p:set>
                                    <p:animEffect transition="in" filter="fade">
                                      <p:cBhvr>
                                        <p:cTn id="16" dur="500"/>
                                        <p:tgtEl>
                                          <p:spTgt spid="37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78">
                                            <p:txEl>
                                              <p:pRg st="4" end="4"/>
                                            </p:txEl>
                                          </p:spTgt>
                                        </p:tgtEl>
                                        <p:attrNameLst>
                                          <p:attrName>style.visibility</p:attrName>
                                        </p:attrNameLst>
                                      </p:cBhvr>
                                      <p:to>
                                        <p:strVal val="visible"/>
                                      </p:to>
                                    </p:set>
                                    <p:animEffect transition="in" filter="fade">
                                      <p:cBhvr>
                                        <p:cTn id="19" dur="500"/>
                                        <p:tgtEl>
                                          <p:spTgt spid="37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8">
                                            <p:txEl>
                                              <p:pRg st="5" end="5"/>
                                            </p:txEl>
                                          </p:spTgt>
                                        </p:tgtEl>
                                        <p:attrNameLst>
                                          <p:attrName>style.visibility</p:attrName>
                                        </p:attrNameLst>
                                      </p:cBhvr>
                                      <p:to>
                                        <p:strVal val="visible"/>
                                      </p:to>
                                    </p:set>
                                    <p:animEffect transition="in" filter="fade">
                                      <p:cBhvr>
                                        <p:cTn id="22" dur="500"/>
                                        <p:tgtEl>
                                          <p:spTgt spid="37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78">
                                            <p:txEl>
                                              <p:pRg st="7" end="7"/>
                                            </p:txEl>
                                          </p:spTgt>
                                        </p:tgtEl>
                                        <p:attrNameLst>
                                          <p:attrName>style.visibility</p:attrName>
                                        </p:attrNameLst>
                                      </p:cBhvr>
                                      <p:to>
                                        <p:strVal val="visible"/>
                                      </p:to>
                                    </p:set>
                                    <p:animEffect transition="in" filter="fade">
                                      <p:cBhvr>
                                        <p:cTn id="25" dur="500"/>
                                        <p:tgtEl>
                                          <p:spTgt spid="378">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78">
                                            <p:txEl>
                                              <p:pRg st="8" end="8"/>
                                            </p:txEl>
                                          </p:spTgt>
                                        </p:tgtEl>
                                        <p:attrNameLst>
                                          <p:attrName>style.visibility</p:attrName>
                                        </p:attrNameLst>
                                      </p:cBhvr>
                                      <p:to>
                                        <p:strVal val="visible"/>
                                      </p:to>
                                    </p:set>
                                    <p:animEffect transition="in" filter="fade">
                                      <p:cBhvr>
                                        <p:cTn id="28" dur="500"/>
                                        <p:tgtEl>
                                          <p:spTgt spid="378">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78">
                                            <p:txEl>
                                              <p:pRg st="9" end="9"/>
                                            </p:txEl>
                                          </p:spTgt>
                                        </p:tgtEl>
                                        <p:attrNameLst>
                                          <p:attrName>style.visibility</p:attrName>
                                        </p:attrNameLst>
                                      </p:cBhvr>
                                      <p:to>
                                        <p:strVal val="visible"/>
                                      </p:to>
                                    </p:set>
                                    <p:animEffect transition="in" filter="fade">
                                      <p:cBhvr>
                                        <p:cTn id="31" dur="500"/>
                                        <p:tgtEl>
                                          <p:spTgt spid="378">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78">
                                            <p:txEl>
                                              <p:pRg st="11" end="11"/>
                                            </p:txEl>
                                          </p:spTgt>
                                        </p:tgtEl>
                                        <p:attrNameLst>
                                          <p:attrName>style.visibility</p:attrName>
                                        </p:attrNameLst>
                                      </p:cBhvr>
                                      <p:to>
                                        <p:strVal val="visible"/>
                                      </p:to>
                                    </p:set>
                                    <p:animEffect transition="in" filter="fade">
                                      <p:cBhvr>
                                        <p:cTn id="34" dur="500"/>
                                        <p:tgtEl>
                                          <p:spTgt spid="378">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78">
                                            <p:txEl>
                                              <p:pRg st="12" end="12"/>
                                            </p:txEl>
                                          </p:spTgt>
                                        </p:tgtEl>
                                        <p:attrNameLst>
                                          <p:attrName>style.visibility</p:attrName>
                                        </p:attrNameLst>
                                      </p:cBhvr>
                                      <p:to>
                                        <p:strVal val="visible"/>
                                      </p:to>
                                    </p:set>
                                    <p:animEffect transition="in" filter="fade">
                                      <p:cBhvr>
                                        <p:cTn id="37" dur="500"/>
                                        <p:tgtEl>
                                          <p:spTgt spid="378">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78">
                                            <p:txEl>
                                              <p:pRg st="13" end="13"/>
                                            </p:txEl>
                                          </p:spTgt>
                                        </p:tgtEl>
                                        <p:attrNameLst>
                                          <p:attrName>style.visibility</p:attrName>
                                        </p:attrNameLst>
                                      </p:cBhvr>
                                      <p:to>
                                        <p:strVal val="visible"/>
                                      </p:to>
                                    </p:set>
                                    <p:animEffect transition="in" filter="fade">
                                      <p:cBhvr>
                                        <p:cTn id="40" dur="500"/>
                                        <p:tgtEl>
                                          <p:spTgt spid="37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422684" y="396464"/>
            <a:ext cx="8298632" cy="6372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100"/>
              <a:buNone/>
            </a:pPr>
            <a:r>
              <a:rPr lang="cs-CZ" dirty="0">
                <a:latin typeface="Avenir"/>
                <a:ea typeface="Avenir"/>
                <a:cs typeface="Avenir"/>
                <a:sym typeface="Avenir"/>
              </a:rPr>
              <a:t>Termíny a pomůcky diecézní fáze</a:t>
            </a:r>
            <a:endParaRPr dirty="0">
              <a:latin typeface="Avenir"/>
              <a:ea typeface="Avenir"/>
              <a:cs typeface="Avenir"/>
              <a:sym typeface="Avenir"/>
            </a:endParaRPr>
          </a:p>
        </p:txBody>
      </p:sp>
      <p:sp>
        <p:nvSpPr>
          <p:cNvPr id="368" name="Google Shape;368;p33"/>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35</a:t>
            </a:fld>
            <a:endParaRPr/>
          </a:p>
        </p:txBody>
      </p:sp>
      <p:sp>
        <p:nvSpPr>
          <p:cNvPr id="370" name="Google Shape;370;p33"/>
          <p:cNvSpPr txBox="1">
            <a:spLocks noGrp="1"/>
          </p:cNvSpPr>
          <p:nvPr>
            <p:ph type="body" idx="2"/>
          </p:nvPr>
        </p:nvSpPr>
        <p:spPr>
          <a:xfrm>
            <a:off x="880137" y="1033664"/>
            <a:ext cx="7268347" cy="3713372"/>
          </a:xfrm>
          <a:prstGeom prst="rect">
            <a:avLst/>
          </a:prstGeom>
          <a:noFill/>
          <a:ln>
            <a:noFill/>
          </a:ln>
        </p:spPr>
        <p:txBody>
          <a:bodyPr spcFirstLastPara="1" wrap="square" lIns="91425" tIns="91425" rIns="91425" bIns="91425" anchor="ctr" anchorCtr="0">
            <a:noAutofit/>
          </a:bodyPr>
          <a:lstStyle/>
          <a:p>
            <a:pPr lvl="0"/>
            <a:r>
              <a:rPr lang="cs-CZ" sz="1500" b="1" dirty="0">
                <a:latin typeface="Calibri" panose="020F0502020204030204" pitchFamily="34" charset="0"/>
                <a:ea typeface="Avenir"/>
                <a:cs typeface="Calibri" panose="020F0502020204030204" pitchFamily="34" charset="0"/>
                <a:sym typeface="Avenir"/>
              </a:rPr>
              <a:t>Termíny:</a:t>
            </a:r>
            <a:endParaRPr lang="cs-CZ" sz="1500" dirty="0">
              <a:latin typeface="Calibri" panose="020F0502020204030204" pitchFamily="34" charset="0"/>
              <a:ea typeface="Avenir"/>
              <a:cs typeface="Calibri" panose="020F0502020204030204" pitchFamily="34" charset="0"/>
              <a:sym typeface="Avenir"/>
            </a:endParaRPr>
          </a:p>
          <a:p>
            <a:pPr lvl="1">
              <a:buFont typeface="Helvetica Neue"/>
              <a:buChar char="●"/>
            </a:pPr>
            <a:r>
              <a:rPr lang="cs-CZ" sz="1500" dirty="0">
                <a:latin typeface="Calibri" panose="020F0502020204030204" pitchFamily="34" charset="0"/>
                <a:ea typeface="Avenir"/>
                <a:cs typeface="Calibri" panose="020F0502020204030204" pitchFamily="34" charset="0"/>
                <a:sym typeface="Avenir"/>
              </a:rPr>
              <a:t>9. – 10. října 2021 zahájení v Římě</a:t>
            </a:r>
          </a:p>
          <a:p>
            <a:pPr lvl="1">
              <a:buFont typeface="Helvetica Neue"/>
              <a:buChar char="●"/>
            </a:pPr>
            <a:r>
              <a:rPr lang="cs-CZ" sz="1500" dirty="0">
                <a:latin typeface="Calibri" panose="020F0502020204030204" pitchFamily="34" charset="0"/>
                <a:ea typeface="Avenir"/>
                <a:cs typeface="Calibri" panose="020F0502020204030204" pitchFamily="34" charset="0"/>
                <a:sym typeface="Avenir"/>
              </a:rPr>
              <a:t>17. října 2021 zahájení v katedrále a farních kostelích</a:t>
            </a:r>
          </a:p>
          <a:p>
            <a:pPr lvl="1">
              <a:buFont typeface="Helvetica Neue"/>
              <a:buChar char="●"/>
            </a:pPr>
            <a:r>
              <a:rPr lang="cs-CZ" sz="1500" dirty="0">
                <a:latin typeface="Calibri" panose="020F0502020204030204" pitchFamily="34" charset="0"/>
                <a:ea typeface="Avenir"/>
                <a:cs typeface="Calibri" panose="020F0502020204030204" pitchFamily="34" charset="0"/>
                <a:sym typeface="Avenir"/>
              </a:rPr>
              <a:t>6. listopadu 2021 setkání koordinátorů </a:t>
            </a:r>
            <a:r>
              <a:rPr lang="cs-CZ" sz="1500" dirty="0" smtClean="0">
                <a:latin typeface="Calibri" panose="020F0502020204030204" pitchFamily="34" charset="0"/>
                <a:ea typeface="Avenir"/>
                <a:cs typeface="Calibri" panose="020F0502020204030204" pitchFamily="34" charset="0"/>
                <a:sym typeface="Avenir"/>
              </a:rPr>
              <a:t>(a zástupů PRF) </a:t>
            </a:r>
            <a:r>
              <a:rPr lang="cs-CZ" sz="1500" dirty="0">
                <a:latin typeface="Calibri" panose="020F0502020204030204" pitchFamily="34" charset="0"/>
                <a:ea typeface="Avenir"/>
                <a:cs typeface="Calibri" panose="020F0502020204030204" pitchFamily="34" charset="0"/>
                <a:sym typeface="Avenir"/>
              </a:rPr>
              <a:t>z </a:t>
            </a:r>
            <a:r>
              <a:rPr lang="cs-CZ" sz="1500" dirty="0" smtClean="0">
                <a:latin typeface="Calibri" panose="020F0502020204030204" pitchFamily="34" charset="0"/>
                <a:ea typeface="Avenir"/>
                <a:cs typeface="Calibri" panose="020F0502020204030204" pitchFamily="34" charset="0"/>
                <a:sym typeface="Avenir"/>
              </a:rPr>
              <a:t>farností</a:t>
            </a:r>
            <a:endParaRPr lang="cs-CZ" sz="1500" dirty="0">
              <a:latin typeface="Calibri" panose="020F0502020204030204" pitchFamily="34" charset="0"/>
              <a:ea typeface="Avenir"/>
              <a:cs typeface="Calibri" panose="020F0502020204030204" pitchFamily="34" charset="0"/>
              <a:sym typeface="Avenir"/>
            </a:endParaRPr>
          </a:p>
          <a:p>
            <a:pPr lvl="1">
              <a:buFont typeface="Helvetica Neue"/>
              <a:buChar char="●"/>
            </a:pPr>
            <a:r>
              <a:rPr lang="cs-CZ" sz="1500" dirty="0">
                <a:latin typeface="Calibri" panose="020F0502020204030204" pitchFamily="34" charset="0"/>
                <a:ea typeface="Avenir"/>
                <a:cs typeface="Calibri" panose="020F0502020204030204" pitchFamily="34" charset="0"/>
                <a:sym typeface="Avenir"/>
              </a:rPr>
              <a:t>listopad až únor setkávání nejrůznějších skupinek</a:t>
            </a:r>
          </a:p>
          <a:p>
            <a:pPr lvl="1">
              <a:buFont typeface="Helvetica Neue"/>
              <a:buChar char="●"/>
            </a:pPr>
            <a:r>
              <a:rPr lang="cs-CZ" sz="1500" dirty="0">
                <a:latin typeface="Calibri" panose="020F0502020204030204" pitchFamily="34" charset="0"/>
                <a:ea typeface="Avenir"/>
                <a:cs typeface="Calibri" panose="020F0502020204030204" pitchFamily="34" charset="0"/>
                <a:sym typeface="Avenir"/>
              </a:rPr>
              <a:t>26. února 2022 diecézní synodální shromáždění</a:t>
            </a:r>
          </a:p>
          <a:p>
            <a:pPr lvl="1">
              <a:buFont typeface="Helvetica Neue"/>
              <a:buChar char="●"/>
            </a:pPr>
            <a:r>
              <a:rPr lang="cs-CZ" sz="1500" dirty="0">
                <a:solidFill>
                  <a:srgbClr val="FF0000"/>
                </a:solidFill>
                <a:latin typeface="Calibri" panose="020F0502020204030204" pitchFamily="34" charset="0"/>
                <a:ea typeface="Avenir"/>
                <a:cs typeface="Calibri" panose="020F0502020204030204" pitchFamily="34" charset="0"/>
                <a:sym typeface="Avenir"/>
              </a:rPr>
              <a:t>do konce února odeslání všech výstupů ze setkání</a:t>
            </a:r>
          </a:p>
          <a:p>
            <a:pPr lvl="1">
              <a:buFont typeface="Helvetica Neue"/>
              <a:buChar char="●"/>
            </a:pPr>
            <a:r>
              <a:rPr lang="cs-CZ" sz="1500" dirty="0">
                <a:solidFill>
                  <a:srgbClr val="FF0000"/>
                </a:solidFill>
                <a:latin typeface="Calibri" panose="020F0502020204030204" pitchFamily="34" charset="0"/>
                <a:ea typeface="Avenir"/>
                <a:cs typeface="Calibri" panose="020F0502020204030204" pitchFamily="34" charset="0"/>
                <a:sym typeface="Avenir"/>
              </a:rPr>
              <a:t>20. března </a:t>
            </a:r>
            <a:r>
              <a:rPr lang="cs-CZ" sz="1500" dirty="0" smtClean="0">
                <a:solidFill>
                  <a:srgbClr val="FF0000"/>
                </a:solidFill>
                <a:latin typeface="Calibri" panose="020F0502020204030204" pitchFamily="34" charset="0"/>
                <a:ea typeface="Avenir"/>
                <a:cs typeface="Calibri" panose="020F0502020204030204" pitchFamily="34" charset="0"/>
                <a:sym typeface="Avenir"/>
              </a:rPr>
              <a:t>2022 </a:t>
            </a:r>
            <a:r>
              <a:rPr lang="cs-CZ" sz="1500" dirty="0">
                <a:solidFill>
                  <a:srgbClr val="FF0000"/>
                </a:solidFill>
                <a:latin typeface="Calibri" panose="020F0502020204030204" pitchFamily="34" charset="0"/>
                <a:ea typeface="Avenir"/>
                <a:cs typeface="Calibri" panose="020F0502020204030204" pitchFamily="34" charset="0"/>
                <a:sym typeface="Avenir"/>
              </a:rPr>
              <a:t>odeslání zprávy za diecézi</a:t>
            </a:r>
          </a:p>
          <a:p>
            <a:r>
              <a:rPr lang="cs-CZ" sz="1500" b="1" dirty="0">
                <a:latin typeface="Calibri" panose="020F0502020204030204" pitchFamily="34" charset="0"/>
                <a:ea typeface="Avenir"/>
                <a:cs typeface="Calibri" panose="020F0502020204030204" pitchFamily="34" charset="0"/>
                <a:sym typeface="Avenir"/>
              </a:rPr>
              <a:t>Pomůcky:</a:t>
            </a:r>
          </a:p>
          <a:p>
            <a:pPr lvl="1"/>
            <a:r>
              <a:rPr lang="cs-CZ" sz="1500" dirty="0">
                <a:latin typeface="Calibri" panose="020F0502020204030204" pitchFamily="34" charset="0"/>
                <a:ea typeface="Avenir"/>
                <a:cs typeface="Calibri" panose="020F0502020204030204" pitchFamily="34" charset="0"/>
                <a:sym typeface="Avenir"/>
              </a:rPr>
              <a:t>Infoleták obsahující základní informace o synodálním procesu</a:t>
            </a:r>
          </a:p>
          <a:p>
            <a:pPr lvl="1"/>
            <a:r>
              <a:rPr lang="cs-CZ" sz="1500" dirty="0">
                <a:latin typeface="Calibri" panose="020F0502020204030204" pitchFamily="34" charset="0"/>
                <a:ea typeface="Avenir"/>
                <a:cs typeface="Calibri" panose="020F0502020204030204" pitchFamily="34" charset="0"/>
                <a:sym typeface="Avenir"/>
              </a:rPr>
              <a:t>Pastýřský list biskupa Tomáše k zahájení synody 17. října 2021</a:t>
            </a:r>
          </a:p>
          <a:p>
            <a:pPr lvl="1"/>
            <a:r>
              <a:rPr lang="cs-CZ" sz="1500" dirty="0">
                <a:latin typeface="Calibri" panose="020F0502020204030204" pitchFamily="34" charset="0"/>
                <a:ea typeface="Avenir"/>
                <a:cs typeface="Calibri" panose="020F0502020204030204" pitchFamily="34" charset="0"/>
                <a:sym typeface="Avenir"/>
              </a:rPr>
              <a:t>Modlitba za synodu </a:t>
            </a:r>
            <a:r>
              <a:rPr lang="cs-CZ" sz="1500" i="1" dirty="0" err="1">
                <a:latin typeface="Calibri" panose="020F0502020204030204" pitchFamily="34" charset="0"/>
                <a:ea typeface="Avenir"/>
                <a:cs typeface="Calibri" panose="020F0502020204030204" pitchFamily="34" charset="0"/>
                <a:sym typeface="Avenir"/>
              </a:rPr>
              <a:t>Adsumus</a:t>
            </a:r>
            <a:r>
              <a:rPr lang="cs-CZ" sz="1500" i="1" dirty="0">
                <a:latin typeface="Calibri" panose="020F0502020204030204" pitchFamily="34" charset="0"/>
                <a:ea typeface="Avenir"/>
                <a:cs typeface="Calibri" panose="020F0502020204030204" pitchFamily="34" charset="0"/>
                <a:sym typeface="Avenir"/>
              </a:rPr>
              <a:t> </a:t>
            </a:r>
            <a:r>
              <a:rPr lang="cs-CZ" sz="1500" i="1" dirty="0" err="1">
                <a:latin typeface="Calibri" panose="020F0502020204030204" pitchFamily="34" charset="0"/>
                <a:ea typeface="Avenir"/>
                <a:cs typeface="Calibri" panose="020F0502020204030204" pitchFamily="34" charset="0"/>
                <a:sym typeface="Avenir"/>
              </a:rPr>
              <a:t>Sancte</a:t>
            </a:r>
            <a:r>
              <a:rPr lang="cs-CZ" sz="1500" i="1" dirty="0">
                <a:latin typeface="Calibri" panose="020F0502020204030204" pitchFamily="34" charset="0"/>
                <a:ea typeface="Avenir"/>
                <a:cs typeface="Calibri" panose="020F0502020204030204" pitchFamily="34" charset="0"/>
                <a:sym typeface="Avenir"/>
              </a:rPr>
              <a:t> Spiritus</a:t>
            </a:r>
          </a:p>
          <a:p>
            <a:pPr lvl="1"/>
            <a:r>
              <a:rPr lang="cs-CZ" sz="1500" dirty="0">
                <a:latin typeface="Calibri" panose="020F0502020204030204" pitchFamily="34" charset="0"/>
                <a:ea typeface="Avenir"/>
                <a:cs typeface="Calibri" panose="020F0502020204030204" pitchFamily="34" charset="0"/>
                <a:sym typeface="Avenir"/>
              </a:rPr>
              <a:t>Základní otázka synody a deset okruhů ke konzultacím</a:t>
            </a:r>
          </a:p>
          <a:p>
            <a:pPr lvl="1"/>
            <a:r>
              <a:rPr lang="cs-CZ" sz="1500" dirty="0">
                <a:latin typeface="Calibri" panose="020F0502020204030204" pitchFamily="34" charset="0"/>
                <a:ea typeface="Avenir"/>
                <a:cs typeface="Calibri" panose="020F0502020204030204" pitchFamily="34" charset="0"/>
                <a:sym typeface="Avenir"/>
              </a:rPr>
              <a:t>Pomůcky k moderování a průběhu setkání synodálních skupinek</a:t>
            </a:r>
          </a:p>
          <a:p>
            <a:pPr lvl="1"/>
            <a:endParaRPr lang="cs-CZ" sz="1500" dirty="0">
              <a:latin typeface="Calibri" panose="020F0502020204030204" pitchFamily="34" charset="0"/>
              <a:ea typeface="Avenir"/>
              <a:cs typeface="Calibri" panose="020F0502020204030204" pitchFamily="34" charset="0"/>
              <a:sym typeface="Avenir"/>
            </a:endParaRPr>
          </a:p>
        </p:txBody>
      </p:sp>
      <p:cxnSp>
        <p:nvCxnSpPr>
          <p:cNvPr id="369" name="Google Shape;369;p33"/>
          <p:cNvCxnSpPr/>
          <p:nvPr/>
        </p:nvCxnSpPr>
        <p:spPr>
          <a:xfrm>
            <a:off x="3357120" y="4754409"/>
            <a:ext cx="2186400" cy="0"/>
          </a:xfrm>
          <a:prstGeom prst="straightConnector1">
            <a:avLst/>
          </a:prstGeom>
          <a:noFill/>
          <a:ln w="28575" cap="flat" cmpd="sng">
            <a:solidFill>
              <a:srgbClr val="DE8F32"/>
            </a:solidFill>
            <a:prstDash val="dot"/>
            <a:round/>
            <a:headEnd type="none" w="sm" len="sm"/>
            <a:tailEnd type="none" w="sm" len="sm"/>
          </a:ln>
        </p:spPr>
      </p:cxnSp>
    </p:spTree>
    <p:extLst>
      <p:ext uri="{BB962C8B-B14F-4D97-AF65-F5344CB8AC3E}">
        <p14:creationId xmlns:p14="http://schemas.microsoft.com/office/powerpoint/2010/main" val="138903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Effect transition="in" filter="fade">
                                      <p:cBhvr>
                                        <p:cTn id="7" dur="500"/>
                                        <p:tgtEl>
                                          <p:spTgt spid="3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0">
                                            <p:txEl>
                                              <p:pRg st="1" end="1"/>
                                            </p:txEl>
                                          </p:spTgt>
                                        </p:tgtEl>
                                        <p:attrNameLst>
                                          <p:attrName>style.visibility</p:attrName>
                                        </p:attrNameLst>
                                      </p:cBhvr>
                                      <p:to>
                                        <p:strVal val="visible"/>
                                      </p:to>
                                    </p:set>
                                    <p:animEffect transition="in" filter="fade">
                                      <p:cBhvr>
                                        <p:cTn id="10" dur="500"/>
                                        <p:tgtEl>
                                          <p:spTgt spid="3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0">
                                            <p:txEl>
                                              <p:pRg st="2" end="2"/>
                                            </p:txEl>
                                          </p:spTgt>
                                        </p:tgtEl>
                                        <p:attrNameLst>
                                          <p:attrName>style.visibility</p:attrName>
                                        </p:attrNameLst>
                                      </p:cBhvr>
                                      <p:to>
                                        <p:strVal val="visible"/>
                                      </p:to>
                                    </p:set>
                                    <p:animEffect transition="in" filter="fade">
                                      <p:cBhvr>
                                        <p:cTn id="13" dur="500"/>
                                        <p:tgtEl>
                                          <p:spTgt spid="37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0">
                                            <p:txEl>
                                              <p:pRg st="3" end="3"/>
                                            </p:txEl>
                                          </p:spTgt>
                                        </p:tgtEl>
                                        <p:attrNameLst>
                                          <p:attrName>style.visibility</p:attrName>
                                        </p:attrNameLst>
                                      </p:cBhvr>
                                      <p:to>
                                        <p:strVal val="visible"/>
                                      </p:to>
                                    </p:set>
                                    <p:animEffect transition="in" filter="fade">
                                      <p:cBhvr>
                                        <p:cTn id="16" dur="500"/>
                                        <p:tgtEl>
                                          <p:spTgt spid="37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70">
                                            <p:txEl>
                                              <p:pRg st="4" end="4"/>
                                            </p:txEl>
                                          </p:spTgt>
                                        </p:tgtEl>
                                        <p:attrNameLst>
                                          <p:attrName>style.visibility</p:attrName>
                                        </p:attrNameLst>
                                      </p:cBhvr>
                                      <p:to>
                                        <p:strVal val="visible"/>
                                      </p:to>
                                    </p:set>
                                    <p:animEffect transition="in" filter="fade">
                                      <p:cBhvr>
                                        <p:cTn id="19" dur="500"/>
                                        <p:tgtEl>
                                          <p:spTgt spid="37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0">
                                            <p:txEl>
                                              <p:pRg st="5" end="5"/>
                                            </p:txEl>
                                          </p:spTgt>
                                        </p:tgtEl>
                                        <p:attrNameLst>
                                          <p:attrName>style.visibility</p:attrName>
                                        </p:attrNameLst>
                                      </p:cBhvr>
                                      <p:to>
                                        <p:strVal val="visible"/>
                                      </p:to>
                                    </p:set>
                                    <p:animEffect transition="in" filter="fade">
                                      <p:cBhvr>
                                        <p:cTn id="22" dur="500"/>
                                        <p:tgtEl>
                                          <p:spTgt spid="37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70">
                                            <p:txEl>
                                              <p:pRg st="6" end="6"/>
                                            </p:txEl>
                                          </p:spTgt>
                                        </p:tgtEl>
                                        <p:attrNameLst>
                                          <p:attrName>style.visibility</p:attrName>
                                        </p:attrNameLst>
                                      </p:cBhvr>
                                      <p:to>
                                        <p:strVal val="visible"/>
                                      </p:to>
                                    </p:set>
                                    <p:animEffect transition="in" filter="fade">
                                      <p:cBhvr>
                                        <p:cTn id="25" dur="500"/>
                                        <p:tgtEl>
                                          <p:spTgt spid="37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70">
                                            <p:txEl>
                                              <p:pRg st="7" end="7"/>
                                            </p:txEl>
                                          </p:spTgt>
                                        </p:tgtEl>
                                        <p:attrNameLst>
                                          <p:attrName>style.visibility</p:attrName>
                                        </p:attrNameLst>
                                      </p:cBhvr>
                                      <p:to>
                                        <p:strVal val="visible"/>
                                      </p:to>
                                    </p:set>
                                    <p:animEffect transition="in" filter="fade">
                                      <p:cBhvr>
                                        <p:cTn id="28" dur="500"/>
                                        <p:tgtEl>
                                          <p:spTgt spid="37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70">
                                            <p:txEl>
                                              <p:pRg st="8" end="8"/>
                                            </p:txEl>
                                          </p:spTgt>
                                        </p:tgtEl>
                                        <p:attrNameLst>
                                          <p:attrName>style.visibility</p:attrName>
                                        </p:attrNameLst>
                                      </p:cBhvr>
                                      <p:to>
                                        <p:strVal val="visible"/>
                                      </p:to>
                                    </p:set>
                                    <p:animEffect transition="in" filter="fade">
                                      <p:cBhvr>
                                        <p:cTn id="31" dur="500"/>
                                        <p:tgtEl>
                                          <p:spTgt spid="370">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70">
                                            <p:txEl>
                                              <p:pRg st="9" end="9"/>
                                            </p:txEl>
                                          </p:spTgt>
                                        </p:tgtEl>
                                        <p:attrNameLst>
                                          <p:attrName>style.visibility</p:attrName>
                                        </p:attrNameLst>
                                      </p:cBhvr>
                                      <p:to>
                                        <p:strVal val="visible"/>
                                      </p:to>
                                    </p:set>
                                    <p:animEffect transition="in" filter="fade">
                                      <p:cBhvr>
                                        <p:cTn id="34" dur="500"/>
                                        <p:tgtEl>
                                          <p:spTgt spid="370">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70">
                                            <p:txEl>
                                              <p:pRg st="10" end="10"/>
                                            </p:txEl>
                                          </p:spTgt>
                                        </p:tgtEl>
                                        <p:attrNameLst>
                                          <p:attrName>style.visibility</p:attrName>
                                        </p:attrNameLst>
                                      </p:cBhvr>
                                      <p:to>
                                        <p:strVal val="visible"/>
                                      </p:to>
                                    </p:set>
                                    <p:animEffect transition="in" filter="fade">
                                      <p:cBhvr>
                                        <p:cTn id="37" dur="500"/>
                                        <p:tgtEl>
                                          <p:spTgt spid="370">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70">
                                            <p:txEl>
                                              <p:pRg st="11" end="11"/>
                                            </p:txEl>
                                          </p:spTgt>
                                        </p:tgtEl>
                                        <p:attrNameLst>
                                          <p:attrName>style.visibility</p:attrName>
                                        </p:attrNameLst>
                                      </p:cBhvr>
                                      <p:to>
                                        <p:strVal val="visible"/>
                                      </p:to>
                                    </p:set>
                                    <p:animEffect transition="in" filter="fade">
                                      <p:cBhvr>
                                        <p:cTn id="40" dur="500"/>
                                        <p:tgtEl>
                                          <p:spTgt spid="370">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70">
                                            <p:txEl>
                                              <p:pRg st="12" end="12"/>
                                            </p:txEl>
                                          </p:spTgt>
                                        </p:tgtEl>
                                        <p:attrNameLst>
                                          <p:attrName>style.visibility</p:attrName>
                                        </p:attrNameLst>
                                      </p:cBhvr>
                                      <p:to>
                                        <p:strVal val="visible"/>
                                      </p:to>
                                    </p:set>
                                    <p:animEffect transition="in" filter="fade">
                                      <p:cBhvr>
                                        <p:cTn id="43" dur="500"/>
                                        <p:tgtEl>
                                          <p:spTgt spid="370">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70">
                                            <p:txEl>
                                              <p:pRg st="13" end="13"/>
                                            </p:txEl>
                                          </p:spTgt>
                                        </p:tgtEl>
                                        <p:attrNameLst>
                                          <p:attrName>style.visibility</p:attrName>
                                        </p:attrNameLst>
                                      </p:cBhvr>
                                      <p:to>
                                        <p:strVal val="visible"/>
                                      </p:to>
                                    </p:set>
                                    <p:animEffect transition="in" filter="fade">
                                      <p:cBhvr>
                                        <p:cTn id="46" dur="500"/>
                                        <p:tgtEl>
                                          <p:spTgt spid="37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36</a:t>
            </a:fld>
            <a:endParaRPr lang="es-ES"/>
          </a:p>
        </p:txBody>
      </p:sp>
      <p:sp>
        <p:nvSpPr>
          <p:cNvPr id="3" name="Zástupný symbol pro číslo snímku 2"/>
          <p:cNvSpPr>
            <a:spLocks noGrp="1"/>
          </p:cNvSpPr>
          <p:nvPr>
            <p:ph type="sldNum" idx="2"/>
          </p:nvPr>
        </p:nvSpPr>
        <p:spPr/>
        <p:txBody>
          <a:bodyPr/>
          <a:lstStyle/>
          <a:p>
            <a:pPr marL="0" lvl="0" indent="0" algn="r" rtl="0">
              <a:spcBef>
                <a:spcPts val="0"/>
              </a:spcBef>
              <a:spcAft>
                <a:spcPts val="0"/>
              </a:spcAft>
              <a:buNone/>
            </a:pPr>
            <a:fld id="{00000000-1234-1234-1234-123412341234}" type="slidenum">
              <a:rPr lang="es-ES" smtClean="0"/>
              <a:t>36</a:t>
            </a:fld>
            <a:endParaRPr lang="es-ES"/>
          </a:p>
        </p:txBody>
      </p:sp>
      <p:sp>
        <p:nvSpPr>
          <p:cNvPr id="5" name="Obdélník 4"/>
          <p:cNvSpPr/>
          <p:nvPr/>
        </p:nvSpPr>
        <p:spPr>
          <a:xfrm>
            <a:off x="2620927" y="517296"/>
            <a:ext cx="4281941" cy="477054"/>
          </a:xfrm>
          <a:prstGeom prst="rect">
            <a:avLst/>
          </a:prstGeom>
        </p:spPr>
        <p:txBody>
          <a:bodyPr wrap="none">
            <a:spAutoFit/>
          </a:bodyPr>
          <a:lstStyle/>
          <a:p>
            <a:r>
              <a:rPr lang="cs-CZ" sz="2500" b="1" dirty="0" smtClean="0">
                <a:latin typeface="Avenir"/>
                <a:ea typeface="Avenir"/>
                <a:cs typeface="Avenir"/>
                <a:sym typeface="Avenir"/>
              </a:rPr>
              <a:t>Koordinátoři ve farnostech</a:t>
            </a:r>
          </a:p>
        </p:txBody>
      </p:sp>
      <p:sp>
        <p:nvSpPr>
          <p:cNvPr id="6" name="Obdélník 5"/>
          <p:cNvSpPr/>
          <p:nvPr/>
        </p:nvSpPr>
        <p:spPr>
          <a:xfrm>
            <a:off x="1389716" y="1403217"/>
            <a:ext cx="6890284" cy="2181366"/>
          </a:xfrm>
          <a:prstGeom prst="rect">
            <a:avLst/>
          </a:prstGeom>
        </p:spPr>
        <p:txBody>
          <a:bodyPr wrap="square">
            <a:spAutoFit/>
          </a:bodyPr>
          <a:lstStyle/>
          <a:p>
            <a:pPr lvl="0"/>
            <a:r>
              <a:rPr lang="cs-CZ" sz="1500" b="1" dirty="0" smtClean="0">
                <a:latin typeface="Calibri" panose="020F0502020204030204" pitchFamily="34" charset="0"/>
                <a:ea typeface="Avenir"/>
                <a:cs typeface="Calibri" panose="020F0502020204030204" pitchFamily="34" charset="0"/>
                <a:sym typeface="Avenir"/>
              </a:rPr>
              <a:t>Úkoly:</a:t>
            </a:r>
            <a:endParaRPr lang="cs-CZ" sz="1500" dirty="0" smtClean="0">
              <a:latin typeface="Calibri" panose="020F0502020204030204" pitchFamily="34" charset="0"/>
              <a:ea typeface="Avenir"/>
              <a:cs typeface="Calibri" panose="020F0502020204030204" pitchFamily="34" charset="0"/>
              <a:sym typeface="Avenir"/>
            </a:endParaRPr>
          </a:p>
          <a:p>
            <a:pPr marL="914400" lvl="1" indent="-304800">
              <a:lnSpc>
                <a:spcPct val="115000"/>
              </a:lnSpc>
              <a:buClr>
                <a:srgbClr val="DE8F32"/>
              </a:buClr>
              <a:buSzPts val="1200"/>
              <a:buFont typeface="Helvetica Neue"/>
              <a:buChar char="●"/>
            </a:pPr>
            <a:r>
              <a:rPr lang="cs-CZ" sz="1500" dirty="0" smtClean="0">
                <a:solidFill>
                  <a:schemeClr val="dk1"/>
                </a:solidFill>
                <a:latin typeface="Calibri" panose="020F0502020204030204" pitchFamily="34" charset="0"/>
                <a:ea typeface="Avenir"/>
                <a:cs typeface="Calibri" panose="020F0502020204030204" pitchFamily="34" charset="0"/>
                <a:sym typeface="Avenir"/>
              </a:rPr>
              <a:t>Představení synodního procesu (s využitím této prezentace) farnosti </a:t>
            </a:r>
          </a:p>
          <a:p>
            <a:pPr marL="914400" lvl="1" indent="-304800">
              <a:lnSpc>
                <a:spcPct val="115000"/>
              </a:lnSpc>
              <a:buClr>
                <a:srgbClr val="DE8F32"/>
              </a:buClr>
              <a:buSzPts val="1200"/>
              <a:buFont typeface="Helvetica Neue"/>
              <a:buChar char="●"/>
            </a:pPr>
            <a:r>
              <a:rPr lang="cs-CZ" sz="1500" dirty="0" smtClean="0">
                <a:solidFill>
                  <a:schemeClr val="dk1"/>
                </a:solidFill>
                <a:latin typeface="Calibri" panose="020F0502020204030204" pitchFamily="34" charset="0"/>
                <a:ea typeface="Avenir"/>
                <a:cs typeface="Calibri" panose="020F0502020204030204" pitchFamily="34" charset="0"/>
                <a:sym typeface="Avenir"/>
              </a:rPr>
              <a:t>Vedení „vlastní“ skupinky </a:t>
            </a:r>
          </a:p>
          <a:p>
            <a:pPr marL="914400" lvl="1" indent="-304800">
              <a:lnSpc>
                <a:spcPct val="115000"/>
              </a:lnSpc>
              <a:buClr>
                <a:srgbClr val="DE8F32"/>
              </a:buClr>
              <a:buSzPts val="1200"/>
              <a:buFont typeface="Helvetica Neue"/>
              <a:buChar char="●"/>
            </a:pPr>
            <a:r>
              <a:rPr lang="cs-CZ" sz="1500" dirty="0" smtClean="0">
                <a:solidFill>
                  <a:schemeClr val="dk1"/>
                </a:solidFill>
                <a:latin typeface="Calibri" panose="020F0502020204030204" pitchFamily="34" charset="0"/>
                <a:ea typeface="Avenir"/>
                <a:cs typeface="Calibri" panose="020F0502020204030204" pitchFamily="34" charset="0"/>
                <a:sym typeface="Avenir"/>
              </a:rPr>
              <a:t>Iniciovat a povzbuzovat vznik dalších skupinek (vzniklých ad hoc či z již existujících: </a:t>
            </a:r>
            <a:r>
              <a:rPr lang="cs-CZ" sz="1500" dirty="0" err="1" smtClean="0">
                <a:solidFill>
                  <a:schemeClr val="dk1"/>
                </a:solidFill>
                <a:latin typeface="Calibri" panose="020F0502020204030204" pitchFamily="34" charset="0"/>
                <a:ea typeface="Avenir"/>
                <a:cs typeface="Calibri" panose="020F0502020204030204" pitchFamily="34" charset="0"/>
                <a:sym typeface="Avenir"/>
              </a:rPr>
              <a:t>schola</a:t>
            </a:r>
            <a:r>
              <a:rPr lang="cs-CZ" sz="1500" dirty="0" smtClean="0">
                <a:solidFill>
                  <a:schemeClr val="dk1"/>
                </a:solidFill>
                <a:latin typeface="Calibri" panose="020F0502020204030204" pitchFamily="34" charset="0"/>
                <a:ea typeface="Avenir"/>
                <a:cs typeface="Calibri" panose="020F0502020204030204" pitchFamily="34" charset="0"/>
                <a:sym typeface="Avenir"/>
              </a:rPr>
              <a:t>, PRF, biblická, mládež, Modlitby matek, modlitební společenství…</a:t>
            </a:r>
            <a:endParaRPr lang="cs-CZ" sz="1500" dirty="0">
              <a:solidFill>
                <a:schemeClr val="dk1"/>
              </a:solidFill>
              <a:latin typeface="Calibri" panose="020F0502020204030204" pitchFamily="34" charset="0"/>
              <a:ea typeface="Avenir"/>
              <a:cs typeface="Calibri" panose="020F0502020204030204" pitchFamily="34" charset="0"/>
              <a:sym typeface="Avenir"/>
            </a:endParaRPr>
          </a:p>
          <a:p>
            <a:pPr marL="914400" lvl="1" indent="-304800">
              <a:lnSpc>
                <a:spcPct val="115000"/>
              </a:lnSpc>
              <a:buClr>
                <a:srgbClr val="DE8F32"/>
              </a:buClr>
              <a:buSzPts val="1200"/>
              <a:buFont typeface="Helvetica Neue"/>
              <a:buChar char="●"/>
            </a:pPr>
            <a:r>
              <a:rPr lang="cs-CZ" sz="1500" dirty="0" smtClean="0">
                <a:latin typeface="Calibri" panose="020F0502020204030204" pitchFamily="34" charset="0"/>
                <a:cs typeface="Calibri" panose="020F0502020204030204" pitchFamily="34" charset="0"/>
              </a:rPr>
              <a:t>Předávat výstupy ze skupinek diecézním koordinátorům</a:t>
            </a:r>
          </a:p>
          <a:p>
            <a:pPr marL="914400" lvl="1" indent="-304800">
              <a:lnSpc>
                <a:spcPct val="115000"/>
              </a:lnSpc>
              <a:buClr>
                <a:srgbClr val="DE8F32"/>
              </a:buClr>
              <a:buSzPts val="1200"/>
              <a:buFont typeface="Helvetica Neue"/>
              <a:buChar char="●"/>
            </a:pPr>
            <a:r>
              <a:rPr lang="cs-CZ" sz="1500" dirty="0" smtClean="0">
                <a:latin typeface="Calibri" panose="020F0502020204030204" pitchFamily="34" charset="0"/>
                <a:cs typeface="Calibri" panose="020F0502020204030204" pitchFamily="34" charset="0"/>
              </a:rPr>
              <a:t>Vnášet téma </a:t>
            </a:r>
            <a:r>
              <a:rPr lang="cs-CZ" sz="1500" dirty="0" smtClean="0">
                <a:latin typeface="Calibri" panose="020F0502020204030204" pitchFamily="34" charset="0"/>
                <a:cs typeface="Calibri" panose="020F0502020204030204" pitchFamily="34" charset="0"/>
              </a:rPr>
              <a:t>synodality </a:t>
            </a:r>
            <a:r>
              <a:rPr lang="cs-CZ" sz="1500" dirty="0" smtClean="0">
                <a:latin typeface="Calibri" panose="020F0502020204030204" pitchFamily="34" charset="0"/>
                <a:cs typeface="Calibri" panose="020F0502020204030204" pitchFamily="34" charset="0"/>
              </a:rPr>
              <a:t>do života farnosti</a:t>
            </a:r>
          </a:p>
        </p:txBody>
      </p:sp>
    </p:spTree>
    <p:extLst>
      <p:ext uri="{BB962C8B-B14F-4D97-AF65-F5344CB8AC3E}">
        <p14:creationId xmlns:p14="http://schemas.microsoft.com/office/powerpoint/2010/main" val="3166001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37</a:t>
            </a:fld>
            <a:endParaRPr lang="es-ES"/>
          </a:p>
        </p:txBody>
      </p:sp>
      <p:sp>
        <p:nvSpPr>
          <p:cNvPr id="3" name="Zástupný symbol pro číslo snímku 2"/>
          <p:cNvSpPr>
            <a:spLocks noGrp="1"/>
          </p:cNvSpPr>
          <p:nvPr>
            <p:ph type="sldNum" idx="2"/>
          </p:nvPr>
        </p:nvSpPr>
        <p:spPr/>
        <p:txBody>
          <a:bodyPr/>
          <a:lstStyle/>
          <a:p>
            <a:pPr marL="0" lvl="0" indent="0" algn="r" rtl="0">
              <a:spcBef>
                <a:spcPts val="0"/>
              </a:spcBef>
              <a:spcAft>
                <a:spcPts val="0"/>
              </a:spcAft>
              <a:buNone/>
            </a:pPr>
            <a:fld id="{00000000-1234-1234-1234-123412341234}" type="slidenum">
              <a:rPr lang="es-ES" smtClean="0"/>
              <a:t>37</a:t>
            </a:fld>
            <a:endParaRPr lang="es-ES"/>
          </a:p>
        </p:txBody>
      </p:sp>
      <p:sp>
        <p:nvSpPr>
          <p:cNvPr id="4" name="Obdélník 3"/>
          <p:cNvSpPr/>
          <p:nvPr/>
        </p:nvSpPr>
        <p:spPr>
          <a:xfrm>
            <a:off x="2350800" y="1261722"/>
            <a:ext cx="5878800" cy="3493264"/>
          </a:xfrm>
          <a:prstGeom prst="rect">
            <a:avLst/>
          </a:prstGeom>
        </p:spPr>
        <p:txBody>
          <a:bodyPr wrap="square">
            <a:spAutoFit/>
          </a:bodyPr>
          <a:lstStyle/>
          <a:p>
            <a:pPr marL="914400" lvl="1" indent="-304800">
              <a:lnSpc>
                <a:spcPct val="115000"/>
              </a:lnSpc>
              <a:buClr>
                <a:srgbClr val="DE8F32"/>
              </a:buClr>
              <a:buSzPts val="1200"/>
              <a:buFont typeface="Helvetica Neue"/>
              <a:buChar char="●"/>
            </a:pPr>
            <a:r>
              <a:rPr lang="cs-CZ" sz="1500" dirty="0" smtClean="0">
                <a:solidFill>
                  <a:schemeClr val="dk1"/>
                </a:solidFill>
                <a:latin typeface="Calibri" panose="020F0502020204030204" pitchFamily="34" charset="0"/>
                <a:ea typeface="Avenir"/>
                <a:cs typeface="Calibri" panose="020F0502020204030204" pitchFamily="34" charset="0"/>
                <a:sym typeface="Avenir"/>
              </a:rPr>
              <a:t>Minimálně dvakrát (listopad – </a:t>
            </a:r>
            <a:r>
              <a:rPr lang="cs-CZ" sz="1500" dirty="0" smtClean="0">
                <a:solidFill>
                  <a:srgbClr val="FF0000"/>
                </a:solidFill>
                <a:latin typeface="Calibri" panose="020F0502020204030204" pitchFamily="34" charset="0"/>
                <a:ea typeface="Avenir"/>
                <a:cs typeface="Calibri" panose="020F0502020204030204" pitchFamily="34" charset="0"/>
                <a:sym typeface="Avenir"/>
              </a:rPr>
              <a:t>únor</a:t>
            </a:r>
            <a:r>
              <a:rPr lang="cs-CZ" sz="1500" dirty="0" smtClean="0">
                <a:solidFill>
                  <a:schemeClr val="dk1"/>
                </a:solidFill>
                <a:latin typeface="Calibri" panose="020F0502020204030204" pitchFamily="34" charset="0"/>
                <a:ea typeface="Avenir"/>
                <a:cs typeface="Calibri" panose="020F0502020204030204" pitchFamily="34" charset="0"/>
                <a:sym typeface="Avenir"/>
              </a:rPr>
              <a:t>)</a:t>
            </a:r>
          </a:p>
          <a:p>
            <a:pPr marL="914400" lvl="1" indent="-304800">
              <a:lnSpc>
                <a:spcPct val="115000"/>
              </a:lnSpc>
              <a:buClr>
                <a:srgbClr val="DE8F32"/>
              </a:buClr>
              <a:buSzPts val="1200"/>
              <a:buFont typeface="Helvetica Neue"/>
              <a:buChar char="●"/>
            </a:pPr>
            <a:r>
              <a:rPr lang="cs-CZ" sz="1500" dirty="0" smtClean="0">
                <a:solidFill>
                  <a:schemeClr val="dk1"/>
                </a:solidFill>
                <a:latin typeface="Calibri" panose="020F0502020204030204" pitchFamily="34" charset="0"/>
                <a:ea typeface="Avenir"/>
                <a:cs typeface="Calibri" panose="020F0502020204030204" pitchFamily="34" charset="0"/>
                <a:sym typeface="Avenir"/>
              </a:rPr>
              <a:t>Nulté (informační) setkání </a:t>
            </a:r>
          </a:p>
          <a:p>
            <a:pPr marL="914400" lvl="1" indent="-304800">
              <a:lnSpc>
                <a:spcPct val="115000"/>
              </a:lnSpc>
              <a:buClr>
                <a:srgbClr val="DE8F32"/>
              </a:buClr>
              <a:buSzPts val="1200"/>
              <a:buFont typeface="Helvetica Neue"/>
              <a:buChar char="●"/>
            </a:pPr>
            <a:r>
              <a:rPr lang="cs-CZ" sz="1500" dirty="0" smtClean="0">
                <a:solidFill>
                  <a:schemeClr val="dk1"/>
                </a:solidFill>
                <a:latin typeface="Calibri" panose="020F0502020204030204" pitchFamily="34" charset="0"/>
                <a:ea typeface="Avenir"/>
                <a:cs typeface="Calibri" panose="020F0502020204030204" pitchFamily="34" charset="0"/>
                <a:sym typeface="Avenir"/>
              </a:rPr>
              <a:t>Témata </a:t>
            </a:r>
            <a:r>
              <a:rPr lang="cs-CZ" sz="1500" dirty="0" smtClean="0">
                <a:solidFill>
                  <a:schemeClr val="dk1"/>
                </a:solidFill>
                <a:latin typeface="Calibri" panose="020F0502020204030204" pitchFamily="34" charset="0"/>
                <a:ea typeface="Avenir"/>
                <a:cs typeface="Calibri" panose="020F0502020204030204" pitchFamily="34" charset="0"/>
                <a:sym typeface="Avenir"/>
              </a:rPr>
              <a:t>prvních dvou setkání:</a:t>
            </a:r>
          </a:p>
          <a:p>
            <a:pPr marL="609600" lvl="5">
              <a:lnSpc>
                <a:spcPct val="115000"/>
              </a:lnSpc>
              <a:buClr>
                <a:srgbClr val="DE8F32"/>
              </a:buClr>
              <a:buSzPts val="1200"/>
            </a:pPr>
            <a:r>
              <a:rPr lang="cs-CZ" sz="1500" dirty="0">
                <a:solidFill>
                  <a:schemeClr val="dk1"/>
                </a:solidFill>
                <a:latin typeface="Calibri" panose="020F0502020204030204" pitchFamily="34" charset="0"/>
                <a:ea typeface="Avenir"/>
                <a:cs typeface="Calibri" panose="020F0502020204030204" pitchFamily="34" charset="0"/>
                <a:sym typeface="Avenir"/>
              </a:rPr>
              <a:t>	</a:t>
            </a:r>
            <a:r>
              <a:rPr lang="cs-CZ" sz="1500" b="1" dirty="0" smtClean="0">
                <a:solidFill>
                  <a:srgbClr val="FFC000"/>
                </a:solidFill>
                <a:latin typeface="Calibri" panose="020F0502020204030204" pitchFamily="34" charset="0"/>
                <a:ea typeface="Avenir"/>
                <a:cs typeface="Calibri" panose="020F0502020204030204" pitchFamily="34" charset="0"/>
                <a:sym typeface="Avenir"/>
              </a:rPr>
              <a:t>○</a:t>
            </a:r>
            <a:r>
              <a:rPr lang="cs-CZ" sz="1500" dirty="0" smtClean="0">
                <a:solidFill>
                  <a:schemeClr val="dk1"/>
                </a:solidFill>
                <a:latin typeface="Calibri" panose="020F0502020204030204" pitchFamily="34" charset="0"/>
                <a:ea typeface="Avenir"/>
                <a:cs typeface="Calibri" panose="020F0502020204030204" pitchFamily="34" charset="0"/>
                <a:sym typeface="Avenir"/>
              </a:rPr>
              <a:t> základní otázka</a:t>
            </a:r>
          </a:p>
          <a:p>
            <a:pPr marL="609600" lvl="5">
              <a:lnSpc>
                <a:spcPct val="115000"/>
              </a:lnSpc>
              <a:buClr>
                <a:srgbClr val="DE8F32"/>
              </a:buClr>
              <a:buSzPts val="1200"/>
            </a:pPr>
            <a:r>
              <a:rPr lang="cs-CZ" sz="1500" dirty="0">
                <a:solidFill>
                  <a:schemeClr val="dk1"/>
                </a:solidFill>
                <a:latin typeface="Calibri" panose="020F0502020204030204" pitchFamily="34" charset="0"/>
                <a:ea typeface="Avenir"/>
                <a:cs typeface="Calibri" panose="020F0502020204030204" pitchFamily="34" charset="0"/>
                <a:sym typeface="Avenir"/>
              </a:rPr>
              <a:t>	</a:t>
            </a:r>
            <a:r>
              <a:rPr lang="cs-CZ" sz="1500" b="1" dirty="0" smtClean="0">
                <a:solidFill>
                  <a:srgbClr val="FFC000"/>
                </a:solidFill>
                <a:latin typeface="Calibri" panose="020F0502020204030204" pitchFamily="34" charset="0"/>
                <a:ea typeface="Avenir"/>
                <a:cs typeface="Calibri" panose="020F0502020204030204" pitchFamily="34" charset="0"/>
                <a:sym typeface="Avenir"/>
              </a:rPr>
              <a:t>○ </a:t>
            </a:r>
            <a:r>
              <a:rPr lang="cs-CZ" sz="1500" dirty="0" smtClean="0">
                <a:solidFill>
                  <a:schemeClr val="dk1"/>
                </a:solidFill>
                <a:latin typeface="Calibri" panose="020F0502020204030204" pitchFamily="34" charset="0"/>
                <a:ea typeface="Avenir"/>
                <a:cs typeface="Calibri" panose="020F0502020204030204" pitchFamily="34" charset="0"/>
                <a:sym typeface="Avenir"/>
              </a:rPr>
              <a:t>jedno z deseti rozvíjejících témat</a:t>
            </a:r>
            <a:endParaRPr lang="cs-CZ" sz="1500" dirty="0">
              <a:solidFill>
                <a:schemeClr val="dk1"/>
              </a:solidFill>
              <a:latin typeface="Calibri" panose="020F0502020204030204" pitchFamily="34" charset="0"/>
              <a:ea typeface="Avenir"/>
              <a:cs typeface="Calibri" panose="020F0502020204030204" pitchFamily="34" charset="0"/>
              <a:sym typeface="Avenir"/>
            </a:endParaRPr>
          </a:p>
          <a:p>
            <a:pPr marL="914400" lvl="1" indent="-304800">
              <a:lnSpc>
                <a:spcPct val="115000"/>
              </a:lnSpc>
              <a:buClr>
                <a:srgbClr val="DE8F32"/>
              </a:buClr>
              <a:buSzPts val="1200"/>
              <a:buFont typeface="Helvetica Neue"/>
              <a:buChar char="●"/>
            </a:pPr>
            <a:r>
              <a:rPr lang="cs-CZ" sz="1500" dirty="0" smtClean="0">
                <a:solidFill>
                  <a:schemeClr val="dk1"/>
                </a:solidFill>
                <a:latin typeface="Calibri" panose="020F0502020204030204" pitchFamily="34" charset="0"/>
                <a:ea typeface="Avenir"/>
                <a:cs typeface="Calibri" panose="020F0502020204030204" pitchFamily="34" charset="0"/>
                <a:sym typeface="Avenir"/>
              </a:rPr>
              <a:t>(Další setkání – další rozvíjející témata)</a:t>
            </a:r>
          </a:p>
          <a:p>
            <a:pPr marL="914400" lvl="1" indent="-304800">
              <a:lnSpc>
                <a:spcPct val="115000"/>
              </a:lnSpc>
              <a:buClr>
                <a:srgbClr val="DE8F32"/>
              </a:buClr>
              <a:buSzPts val="1200"/>
              <a:buFont typeface="Helvetica Neue"/>
              <a:buChar char="●"/>
            </a:pPr>
            <a:r>
              <a:rPr lang="cs-CZ" sz="1500" dirty="0" smtClean="0">
                <a:solidFill>
                  <a:schemeClr val="dk1"/>
                </a:solidFill>
                <a:latin typeface="Calibri" panose="020F0502020204030204" pitchFamily="34" charset="0"/>
                <a:ea typeface="Avenir"/>
                <a:cs typeface="Calibri" panose="020F0502020204030204" pitchFamily="34" charset="0"/>
                <a:sym typeface="Avenir"/>
              </a:rPr>
              <a:t>Průběh setkání </a:t>
            </a:r>
            <a:r>
              <a:rPr lang="cs-CZ" sz="1500" dirty="0" smtClean="0">
                <a:solidFill>
                  <a:schemeClr val="dk1"/>
                </a:solidFill>
                <a:latin typeface="Calibri" panose="020F0502020204030204" pitchFamily="34" charset="0"/>
                <a:ea typeface="Avenir"/>
                <a:cs typeface="Calibri" panose="020F0502020204030204" pitchFamily="34" charset="0"/>
                <a:sym typeface="Avenir"/>
              </a:rPr>
              <a:t> materiály</a:t>
            </a:r>
            <a:endParaRPr lang="cs-CZ" sz="1500" dirty="0" smtClean="0">
              <a:solidFill>
                <a:schemeClr val="dk1"/>
              </a:solidFill>
              <a:latin typeface="Calibri" panose="020F0502020204030204" pitchFamily="34" charset="0"/>
              <a:ea typeface="Avenir"/>
              <a:cs typeface="Calibri" panose="020F0502020204030204" pitchFamily="34" charset="0"/>
              <a:sym typeface="Avenir"/>
            </a:endParaRPr>
          </a:p>
          <a:p>
            <a:pPr marL="609600" lvl="3">
              <a:lnSpc>
                <a:spcPct val="115000"/>
              </a:lnSpc>
              <a:buClr>
                <a:srgbClr val="DE8F32"/>
              </a:buClr>
              <a:buSzPts val="1200"/>
            </a:pPr>
            <a:r>
              <a:rPr lang="cs-CZ" sz="1500" dirty="0">
                <a:solidFill>
                  <a:schemeClr val="dk1"/>
                </a:solidFill>
                <a:latin typeface="Calibri" panose="020F0502020204030204" pitchFamily="34" charset="0"/>
                <a:ea typeface="Avenir"/>
                <a:cs typeface="Calibri" panose="020F0502020204030204" pitchFamily="34" charset="0"/>
                <a:sym typeface="Avenir"/>
              </a:rPr>
              <a:t>	</a:t>
            </a:r>
            <a:r>
              <a:rPr lang="cs-CZ" sz="1500" b="1" dirty="0" smtClean="0">
                <a:solidFill>
                  <a:srgbClr val="FFC000"/>
                </a:solidFill>
                <a:latin typeface="Calibri" panose="020F0502020204030204" pitchFamily="34" charset="0"/>
                <a:ea typeface="Avenir"/>
                <a:cs typeface="Calibri" panose="020F0502020204030204" pitchFamily="34" charset="0"/>
                <a:sym typeface="Avenir"/>
              </a:rPr>
              <a:t>○ </a:t>
            </a:r>
            <a:r>
              <a:rPr lang="cs-CZ" sz="1500" dirty="0" smtClean="0">
                <a:solidFill>
                  <a:schemeClr val="dk1"/>
                </a:solidFill>
                <a:latin typeface="Calibri" panose="020F0502020204030204" pitchFamily="34" charset="0"/>
                <a:ea typeface="Avenir"/>
                <a:cs typeface="Calibri" panose="020F0502020204030204" pitchFamily="34" charset="0"/>
                <a:sym typeface="Avenir"/>
              </a:rPr>
              <a:t> </a:t>
            </a:r>
            <a:r>
              <a:rPr lang="cs-CZ" sz="1500" dirty="0" err="1" smtClean="0">
                <a:solidFill>
                  <a:schemeClr val="dk1"/>
                </a:solidFill>
                <a:latin typeface="Calibri" panose="020F0502020204030204" pitchFamily="34" charset="0"/>
                <a:ea typeface="Avenir"/>
                <a:cs typeface="Calibri" panose="020F0502020204030204" pitchFamily="34" charset="0"/>
                <a:sym typeface="Avenir"/>
              </a:rPr>
              <a:t>Synodí</a:t>
            </a:r>
            <a:r>
              <a:rPr lang="cs-CZ" sz="1500" dirty="0" smtClean="0">
                <a:solidFill>
                  <a:schemeClr val="dk1"/>
                </a:solidFill>
                <a:latin typeface="Calibri" panose="020F0502020204030204" pitchFamily="34" charset="0"/>
                <a:ea typeface="Avenir"/>
                <a:cs typeface="Calibri" panose="020F0502020204030204" pitchFamily="34" charset="0"/>
                <a:sym typeface="Avenir"/>
              </a:rPr>
              <a:t> skupinky – návod</a:t>
            </a:r>
          </a:p>
          <a:p>
            <a:pPr marL="609600" lvl="3">
              <a:lnSpc>
                <a:spcPct val="115000"/>
              </a:lnSpc>
              <a:buClr>
                <a:srgbClr val="DE8F32"/>
              </a:buClr>
              <a:buSzPts val="1200"/>
            </a:pPr>
            <a:r>
              <a:rPr lang="cs-CZ" sz="1500" dirty="0" smtClean="0">
                <a:solidFill>
                  <a:schemeClr val="dk1"/>
                </a:solidFill>
                <a:latin typeface="Calibri" panose="020F0502020204030204" pitchFamily="34" charset="0"/>
                <a:ea typeface="Avenir"/>
                <a:cs typeface="Calibri" panose="020F0502020204030204" pitchFamily="34" charset="0"/>
                <a:sym typeface="Avenir"/>
              </a:rPr>
              <a:t> 	</a:t>
            </a:r>
            <a:r>
              <a:rPr lang="cs-CZ" sz="1500" b="1" dirty="0" smtClean="0">
                <a:solidFill>
                  <a:srgbClr val="FFC000"/>
                </a:solidFill>
                <a:latin typeface="Calibri" panose="020F0502020204030204" pitchFamily="34" charset="0"/>
                <a:ea typeface="Avenir"/>
                <a:cs typeface="Calibri" panose="020F0502020204030204" pitchFamily="34" charset="0"/>
                <a:sym typeface="Avenir"/>
              </a:rPr>
              <a:t>○  </a:t>
            </a:r>
            <a:r>
              <a:rPr lang="cs-CZ" sz="1500" dirty="0" smtClean="0">
                <a:solidFill>
                  <a:schemeClr val="dk1"/>
                </a:solidFill>
                <a:latin typeface="Calibri" panose="020F0502020204030204" pitchFamily="34" charset="0"/>
                <a:ea typeface="Avenir"/>
                <a:cs typeface="Calibri" panose="020F0502020204030204" pitchFamily="34" charset="0"/>
                <a:sym typeface="Avenir"/>
              </a:rPr>
              <a:t>Příručka </a:t>
            </a:r>
            <a:r>
              <a:rPr lang="cs-CZ" sz="1500" dirty="0" smtClean="0">
                <a:solidFill>
                  <a:schemeClr val="dk1"/>
                </a:solidFill>
                <a:latin typeface="Calibri" panose="020F0502020204030204" pitchFamily="34" charset="0"/>
                <a:ea typeface="Avenir"/>
                <a:cs typeface="Calibri" panose="020F0502020204030204" pitchFamily="34" charset="0"/>
                <a:sym typeface="Avenir"/>
              </a:rPr>
              <a:t>Duchovní konverzace </a:t>
            </a:r>
          </a:p>
          <a:p>
            <a:pPr marL="609600" lvl="3">
              <a:lnSpc>
                <a:spcPct val="115000"/>
              </a:lnSpc>
              <a:buClr>
                <a:srgbClr val="DE8F32"/>
              </a:buClr>
              <a:buSzPts val="1200"/>
            </a:pPr>
            <a:r>
              <a:rPr lang="cs-CZ" sz="1500" dirty="0">
                <a:solidFill>
                  <a:schemeClr val="dk1"/>
                </a:solidFill>
                <a:latin typeface="Calibri" panose="020F0502020204030204" pitchFamily="34" charset="0"/>
                <a:ea typeface="Avenir"/>
                <a:cs typeface="Calibri" panose="020F0502020204030204" pitchFamily="34" charset="0"/>
                <a:sym typeface="Avenir"/>
              </a:rPr>
              <a:t>	</a:t>
            </a:r>
            <a:r>
              <a:rPr lang="cs-CZ" sz="1500" b="1" dirty="0" smtClean="0">
                <a:solidFill>
                  <a:srgbClr val="FFC000"/>
                </a:solidFill>
                <a:latin typeface="Calibri" panose="020F0502020204030204" pitchFamily="34" charset="0"/>
                <a:ea typeface="Avenir"/>
                <a:cs typeface="Calibri" panose="020F0502020204030204" pitchFamily="34" charset="0"/>
                <a:sym typeface="Avenir"/>
              </a:rPr>
              <a:t>○ </a:t>
            </a:r>
            <a:r>
              <a:rPr lang="cs-CZ" sz="1500" dirty="0" smtClean="0">
                <a:solidFill>
                  <a:schemeClr val="dk1"/>
                </a:solidFill>
                <a:latin typeface="Calibri" panose="020F0502020204030204" pitchFamily="34" charset="0"/>
                <a:ea typeface="Avenir"/>
                <a:cs typeface="Calibri" panose="020F0502020204030204" pitchFamily="34" charset="0"/>
                <a:sym typeface="Avenir"/>
              </a:rPr>
              <a:t> </a:t>
            </a:r>
            <a:r>
              <a:rPr lang="cs-CZ" sz="1500" dirty="0" smtClean="0">
                <a:solidFill>
                  <a:schemeClr val="dk1"/>
                </a:solidFill>
                <a:latin typeface="Calibri" panose="020F0502020204030204" pitchFamily="34" charset="0"/>
                <a:ea typeface="Avenir"/>
                <a:cs typeface="Calibri" panose="020F0502020204030204" pitchFamily="34" charset="0"/>
                <a:sym typeface="Avenir"/>
              </a:rPr>
              <a:t>Základní otázky synody + oblasti pro skupinky</a:t>
            </a:r>
            <a:endParaRPr lang="cs-CZ" sz="1500" dirty="0" smtClean="0">
              <a:solidFill>
                <a:schemeClr val="dk1"/>
              </a:solidFill>
              <a:latin typeface="Calibri" panose="020F0502020204030204" pitchFamily="34" charset="0"/>
              <a:ea typeface="Avenir"/>
              <a:cs typeface="Calibri" panose="020F0502020204030204" pitchFamily="34" charset="0"/>
              <a:sym typeface="Avenir"/>
            </a:endParaRPr>
          </a:p>
          <a:p>
            <a:pPr marL="914400" lvl="1" indent="-304800">
              <a:lnSpc>
                <a:spcPct val="115000"/>
              </a:lnSpc>
              <a:buClr>
                <a:srgbClr val="DE8F32"/>
              </a:buClr>
              <a:buSzPts val="1200"/>
              <a:buFont typeface="Helvetica Neue"/>
              <a:buChar char="●"/>
            </a:pPr>
            <a:r>
              <a:rPr lang="cs-CZ" sz="1500" dirty="0" smtClean="0">
                <a:solidFill>
                  <a:schemeClr val="dk1"/>
                </a:solidFill>
                <a:latin typeface="Calibri" panose="020F0502020204030204" pitchFamily="34" charset="0"/>
                <a:ea typeface="Avenir"/>
                <a:cs typeface="Calibri" panose="020F0502020204030204" pitchFamily="34" charset="0"/>
                <a:sym typeface="Avenir"/>
              </a:rPr>
              <a:t>Vyhotovení a předání zpětné vazby (farním či diecézním koordinátorům</a:t>
            </a:r>
          </a:p>
          <a:p>
            <a:endParaRPr lang="cs-CZ" dirty="0">
              <a:latin typeface="Calibri" panose="020F0502020204030204" pitchFamily="34" charset="0"/>
              <a:ea typeface="Calibri" panose="020F0502020204030204" pitchFamily="34" charset="0"/>
            </a:endParaRPr>
          </a:p>
        </p:txBody>
      </p:sp>
      <p:sp>
        <p:nvSpPr>
          <p:cNvPr id="5" name="Obdélník 4"/>
          <p:cNvSpPr/>
          <p:nvPr/>
        </p:nvSpPr>
        <p:spPr>
          <a:xfrm>
            <a:off x="2278326" y="574662"/>
            <a:ext cx="5867312" cy="477054"/>
          </a:xfrm>
          <a:prstGeom prst="rect">
            <a:avLst/>
          </a:prstGeom>
        </p:spPr>
        <p:txBody>
          <a:bodyPr wrap="none">
            <a:spAutoFit/>
          </a:bodyPr>
          <a:lstStyle/>
          <a:p>
            <a:r>
              <a:rPr lang="cs-CZ" sz="2500" b="1" dirty="0" smtClean="0">
                <a:latin typeface="Avenir"/>
                <a:ea typeface="Avenir"/>
                <a:cs typeface="Avenir"/>
                <a:sym typeface="Avenir"/>
              </a:rPr>
              <a:t>Setkávání skupinek (6-10 účastníků)</a:t>
            </a:r>
            <a:endParaRPr lang="cs-CZ" sz="2500" b="1" dirty="0">
              <a:latin typeface="Avenir"/>
              <a:ea typeface="Avenir"/>
              <a:cs typeface="Avenir"/>
              <a:sym typeface="Avenir"/>
            </a:endParaRPr>
          </a:p>
        </p:txBody>
      </p:sp>
    </p:spTree>
    <p:extLst>
      <p:ext uri="{BB962C8B-B14F-4D97-AF65-F5344CB8AC3E}">
        <p14:creationId xmlns:p14="http://schemas.microsoft.com/office/powerpoint/2010/main" val="3063048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38</a:t>
            </a:fld>
            <a:endParaRPr lang="es-ES"/>
          </a:p>
        </p:txBody>
      </p:sp>
      <p:sp>
        <p:nvSpPr>
          <p:cNvPr id="3" name="Zástupný symbol pro číslo snímku 2"/>
          <p:cNvSpPr>
            <a:spLocks noGrp="1"/>
          </p:cNvSpPr>
          <p:nvPr>
            <p:ph type="sldNum" idx="2"/>
          </p:nvPr>
        </p:nvSpPr>
        <p:spPr/>
        <p:txBody>
          <a:bodyPr/>
          <a:lstStyle/>
          <a:p>
            <a:pPr marL="0" lvl="0" indent="0" algn="r" rtl="0">
              <a:spcBef>
                <a:spcPts val="0"/>
              </a:spcBef>
              <a:spcAft>
                <a:spcPts val="0"/>
              </a:spcAft>
              <a:buNone/>
            </a:pPr>
            <a:fld id="{00000000-1234-1234-1234-123412341234}" type="slidenum">
              <a:rPr lang="es-ES" smtClean="0"/>
              <a:t>38</a:t>
            </a:fld>
            <a:endParaRPr lang="es-ES"/>
          </a:p>
        </p:txBody>
      </p:sp>
      <p:sp>
        <p:nvSpPr>
          <p:cNvPr id="4" name="Obdélník 3"/>
          <p:cNvSpPr/>
          <p:nvPr/>
        </p:nvSpPr>
        <p:spPr>
          <a:xfrm>
            <a:off x="2286320" y="1830285"/>
            <a:ext cx="4316400" cy="3313215"/>
          </a:xfrm>
          <a:prstGeom prst="rect">
            <a:avLst/>
          </a:prstGeom>
        </p:spPr>
        <p:txBody>
          <a:bodyPr wrap="square">
            <a:spAutoFit/>
          </a:bodyPr>
          <a:lstStyle/>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Farnost </a:t>
            </a:r>
            <a:r>
              <a:rPr lang="cs-CZ" dirty="0" smtClean="0">
                <a:solidFill>
                  <a:srgbClr val="FF0000"/>
                </a:solidFill>
                <a:latin typeface="Calibri" panose="020F0502020204030204" pitchFamily="34" charset="0"/>
                <a:ea typeface="Calibri" panose="020F0502020204030204" pitchFamily="34" charset="0"/>
              </a:rPr>
              <a:t>(nepovinné)</a:t>
            </a:r>
            <a:r>
              <a:rPr lang="cs-CZ" dirty="0" smtClean="0">
                <a:solidFill>
                  <a:schemeClr val="tx1"/>
                </a:solidFill>
                <a:latin typeface="Calibri" panose="020F0502020204030204" pitchFamily="34" charset="0"/>
                <a:ea typeface="Calibri" panose="020F0502020204030204" pitchFamily="34" charset="0"/>
              </a:rPr>
              <a:t>:</a:t>
            </a: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Zapisovatel či moderátor </a:t>
            </a:r>
            <a:r>
              <a:rPr lang="cs-CZ" dirty="0">
                <a:solidFill>
                  <a:srgbClr val="FF0000"/>
                </a:solidFill>
                <a:latin typeface="Calibri" panose="020F0502020204030204" pitchFamily="34" charset="0"/>
                <a:ea typeface="Calibri" panose="020F0502020204030204" pitchFamily="34" charset="0"/>
              </a:rPr>
              <a:t>(nepovinné</a:t>
            </a:r>
            <a:r>
              <a:rPr lang="cs-CZ" dirty="0" smtClean="0">
                <a:solidFill>
                  <a:srgbClr val="FF0000"/>
                </a:solidFill>
                <a:latin typeface="Calibri" panose="020F0502020204030204" pitchFamily="34" charset="0"/>
                <a:ea typeface="Calibri" panose="020F0502020204030204" pitchFamily="34" charset="0"/>
              </a:rPr>
              <a:t>)</a:t>
            </a:r>
            <a:r>
              <a:rPr lang="cs-CZ" dirty="0" smtClean="0">
                <a:solidFill>
                  <a:schemeClr val="tx1"/>
                </a:solidFill>
                <a:latin typeface="Calibri" panose="020F0502020204030204" pitchFamily="34" charset="0"/>
                <a:ea typeface="Calibri" panose="020F0502020204030204" pitchFamily="34" charset="0"/>
              </a:rPr>
              <a:t>:</a:t>
            </a: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Kontakt (mail/tel. – </a:t>
            </a:r>
            <a:r>
              <a:rPr lang="cs-CZ" dirty="0" smtClean="0">
                <a:solidFill>
                  <a:srgbClr val="FF0000"/>
                </a:solidFill>
                <a:latin typeface="Calibri" panose="020F0502020204030204" pitchFamily="34" charset="0"/>
                <a:ea typeface="Calibri" panose="020F0502020204030204" pitchFamily="34" charset="0"/>
              </a:rPr>
              <a:t>nepovinné</a:t>
            </a:r>
            <a:r>
              <a:rPr lang="cs-CZ" dirty="0" smtClean="0">
                <a:solidFill>
                  <a:schemeClr val="tx1"/>
                </a:solidFill>
                <a:latin typeface="Calibri" panose="020F0502020204030204" pitchFamily="34" charset="0"/>
                <a:ea typeface="Calibri" panose="020F0502020204030204" pitchFamily="34" charset="0"/>
              </a:rPr>
              <a:t>):</a:t>
            </a:r>
            <a:endParaRPr lang="cs-CZ" dirty="0">
              <a:solidFill>
                <a:schemeClr val="tx1"/>
              </a:solidFill>
              <a:latin typeface="Calibri" panose="020F0502020204030204" pitchFamily="34" charset="0"/>
              <a:ea typeface="Calibri" panose="020F0502020204030204" pitchFamily="34" charset="0"/>
            </a:endParaRP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Základní otázka/název rozvíjející oblasti:</a:t>
            </a: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a:t>
            </a:r>
            <a:endParaRPr lang="cs-CZ" dirty="0">
              <a:solidFill>
                <a:schemeClr val="tx1"/>
              </a:solidFill>
              <a:latin typeface="Calibri" panose="020F0502020204030204" pitchFamily="34" charset="0"/>
              <a:ea typeface="Calibri" panose="020F0502020204030204" pitchFamily="34" charset="0"/>
            </a:endParaRP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Souhrn ze sdílení:</a:t>
            </a: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a:t>
            </a:r>
            <a:endParaRPr lang="cs-CZ" dirty="0">
              <a:solidFill>
                <a:schemeClr val="tx1"/>
              </a:solidFill>
              <a:latin typeface="Calibri" panose="020F0502020204030204" pitchFamily="34" charset="0"/>
              <a:ea typeface="Calibri" panose="020F0502020204030204" pitchFamily="34" charset="0"/>
            </a:endParaRP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a:t>
            </a: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a:t>
            </a:r>
            <a:endParaRPr lang="cs-CZ" dirty="0">
              <a:solidFill>
                <a:schemeClr val="tx1"/>
              </a:solidFill>
              <a:latin typeface="Calibri" panose="020F0502020204030204" pitchFamily="34" charset="0"/>
              <a:ea typeface="Calibri" panose="020F0502020204030204" pitchFamily="34" charset="0"/>
            </a:endParaRP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a:t>
            </a:r>
          </a:p>
          <a:p>
            <a:pPr marL="609600" lvl="1">
              <a:lnSpc>
                <a:spcPct val="115000"/>
              </a:lnSpc>
              <a:buClr>
                <a:srgbClr val="DE8F32"/>
              </a:buClr>
              <a:buSzPts val="1200"/>
            </a:pPr>
            <a:endParaRPr lang="cs-CZ" dirty="0" smtClean="0">
              <a:solidFill>
                <a:schemeClr val="tx1"/>
              </a:solidFill>
              <a:latin typeface="Calibri" panose="020F0502020204030204" pitchFamily="34" charset="0"/>
              <a:ea typeface="Calibri" panose="020F0502020204030204" pitchFamily="34" charset="0"/>
            </a:endParaRPr>
          </a:p>
          <a:p>
            <a:pPr marL="609600" lvl="1">
              <a:lnSpc>
                <a:spcPct val="115000"/>
              </a:lnSpc>
              <a:buClr>
                <a:srgbClr val="DE8F32"/>
              </a:buClr>
              <a:buSzPts val="1200"/>
            </a:pPr>
            <a:r>
              <a:rPr lang="cs-CZ" dirty="0" smtClean="0">
                <a:solidFill>
                  <a:schemeClr val="tx1"/>
                </a:solidFill>
                <a:latin typeface="Calibri" panose="020F0502020204030204" pitchFamily="34" charset="0"/>
                <a:ea typeface="Calibri" panose="020F0502020204030204" pitchFamily="34" charset="0"/>
              </a:rPr>
              <a:t>Poznámka:</a:t>
            </a:r>
          </a:p>
          <a:p>
            <a:pPr marL="609600" lvl="1">
              <a:lnSpc>
                <a:spcPct val="115000"/>
              </a:lnSpc>
              <a:buClr>
                <a:srgbClr val="DE8F32"/>
              </a:buClr>
              <a:buSzPts val="1200"/>
            </a:pPr>
            <a:endParaRPr lang="cs-CZ" dirty="0">
              <a:solidFill>
                <a:schemeClr val="tx1"/>
              </a:solidFill>
              <a:latin typeface="Calibri" panose="020F0502020204030204" pitchFamily="34" charset="0"/>
              <a:ea typeface="Calibri" panose="020F0502020204030204" pitchFamily="34" charset="0"/>
            </a:endParaRPr>
          </a:p>
        </p:txBody>
      </p:sp>
      <p:sp>
        <p:nvSpPr>
          <p:cNvPr id="5" name="Obdélník 4"/>
          <p:cNvSpPr/>
          <p:nvPr/>
        </p:nvSpPr>
        <p:spPr>
          <a:xfrm>
            <a:off x="835200" y="573770"/>
            <a:ext cx="7567199" cy="1159292"/>
          </a:xfrm>
          <a:prstGeom prst="rect">
            <a:avLst/>
          </a:prstGeom>
        </p:spPr>
        <p:txBody>
          <a:bodyPr wrap="square">
            <a:spAutoFit/>
          </a:bodyPr>
          <a:lstStyle/>
          <a:p>
            <a:pPr algn="ctr">
              <a:spcAft>
                <a:spcPts val="400"/>
              </a:spcAft>
            </a:pPr>
            <a:r>
              <a:rPr lang="cs-CZ" sz="2500" b="1" dirty="0" smtClean="0">
                <a:latin typeface="Avenir"/>
                <a:ea typeface="Avenir"/>
                <a:cs typeface="Avenir"/>
                <a:sym typeface="Avenir"/>
              </a:rPr>
              <a:t>Odpovědní </a:t>
            </a:r>
            <a:r>
              <a:rPr lang="cs-CZ" sz="2500" b="1" dirty="0" smtClean="0">
                <a:latin typeface="Avenir"/>
                <a:ea typeface="Avenir"/>
                <a:cs typeface="Avenir"/>
                <a:sym typeface="Avenir"/>
              </a:rPr>
              <a:t>formulář </a:t>
            </a:r>
          </a:p>
          <a:p>
            <a:pPr algn="ctr">
              <a:spcAft>
                <a:spcPts val="600"/>
              </a:spcAft>
            </a:pPr>
            <a:r>
              <a:rPr lang="cs-CZ" sz="1800" b="1" dirty="0" smtClean="0">
                <a:latin typeface="Avenir"/>
                <a:ea typeface="Avenir"/>
                <a:cs typeface="Avenir"/>
                <a:sym typeface="Avenir"/>
              </a:rPr>
              <a:t>max</a:t>
            </a:r>
            <a:r>
              <a:rPr lang="cs-CZ" sz="1800" b="1" dirty="0" smtClean="0">
                <a:latin typeface="Avenir"/>
                <a:ea typeface="Avenir"/>
                <a:cs typeface="Avenir"/>
                <a:sym typeface="Avenir"/>
              </a:rPr>
              <a:t>. 1 strana A4 z každého setkání</a:t>
            </a:r>
          </a:p>
          <a:p>
            <a:pPr algn="ctr"/>
            <a:r>
              <a:rPr lang="cs-CZ" sz="1800" b="1" dirty="0" smtClean="0">
                <a:latin typeface="Avenir"/>
                <a:ea typeface="Avenir"/>
                <a:cs typeface="Avenir"/>
                <a:sym typeface="Avenir"/>
              </a:rPr>
              <a:t>předané farnímu koordinátorovi </a:t>
            </a:r>
            <a:r>
              <a:rPr lang="cs-CZ" sz="1800" b="1" smtClean="0">
                <a:latin typeface="Avenir"/>
                <a:ea typeface="Avenir"/>
                <a:cs typeface="Avenir"/>
                <a:sym typeface="Avenir"/>
              </a:rPr>
              <a:t>či přímo </a:t>
            </a:r>
            <a:r>
              <a:rPr lang="cs-CZ" sz="1800" b="1" dirty="0" smtClean="0">
                <a:latin typeface="Avenir"/>
                <a:ea typeface="Avenir"/>
                <a:cs typeface="Avenir"/>
                <a:sym typeface="Avenir"/>
              </a:rPr>
              <a:t>zaslané na synoda@bip.cz</a:t>
            </a:r>
            <a:endParaRPr lang="cs-CZ" sz="1800" b="1" dirty="0">
              <a:latin typeface="Avenir"/>
              <a:ea typeface="Avenir"/>
              <a:cs typeface="Avenir"/>
              <a:sym typeface="Avenir"/>
            </a:endParaRPr>
          </a:p>
        </p:txBody>
      </p:sp>
      <p:sp>
        <p:nvSpPr>
          <p:cNvPr id="6" name="Obdélník 5"/>
          <p:cNvSpPr/>
          <p:nvPr/>
        </p:nvSpPr>
        <p:spPr>
          <a:xfrm>
            <a:off x="2687721" y="1830285"/>
            <a:ext cx="3439479" cy="30249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55417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39</a:t>
            </a:fld>
            <a:endParaRPr lang="es-ES"/>
          </a:p>
        </p:txBody>
      </p:sp>
      <p:sp>
        <p:nvSpPr>
          <p:cNvPr id="3" name="Zástupný symbol pro číslo snímku 2"/>
          <p:cNvSpPr>
            <a:spLocks noGrp="1"/>
          </p:cNvSpPr>
          <p:nvPr>
            <p:ph type="sldNum" idx="2"/>
          </p:nvPr>
        </p:nvSpPr>
        <p:spPr/>
        <p:txBody>
          <a:bodyPr/>
          <a:lstStyle/>
          <a:p>
            <a:pPr marL="0" lvl="0" indent="0" algn="r" rtl="0">
              <a:spcBef>
                <a:spcPts val="0"/>
              </a:spcBef>
              <a:spcAft>
                <a:spcPts val="0"/>
              </a:spcAft>
              <a:buNone/>
            </a:pPr>
            <a:fld id="{00000000-1234-1234-1234-123412341234}" type="slidenum">
              <a:rPr lang="es-ES" smtClean="0"/>
              <a:t>39</a:t>
            </a:fld>
            <a:endParaRPr lang="es-ES"/>
          </a:p>
        </p:txBody>
      </p:sp>
      <p:sp>
        <p:nvSpPr>
          <p:cNvPr id="4" name="Obdélník 3"/>
          <p:cNvSpPr/>
          <p:nvPr/>
        </p:nvSpPr>
        <p:spPr>
          <a:xfrm>
            <a:off x="370800" y="274750"/>
            <a:ext cx="4827600" cy="2754600"/>
          </a:xfrm>
          <a:prstGeom prst="rect">
            <a:avLst/>
          </a:prstGeom>
        </p:spPr>
        <p:txBody>
          <a:bodyPr wrap="square">
            <a:spAutoFit/>
          </a:bodyPr>
          <a:lstStyle/>
          <a:p>
            <a:pPr>
              <a:spcAft>
                <a:spcPts val="600"/>
              </a:spcAft>
            </a:pPr>
            <a:r>
              <a:rPr lang="pl-PL" b="1" i="1" dirty="0">
                <a:latin typeface="Times New Roman" panose="02020603050405020304" pitchFamily="18" charset="0"/>
              </a:rPr>
              <a:t>2.3 Postoje při účasti na synodálním procesu </a:t>
            </a:r>
            <a:r>
              <a:rPr lang="pl-PL" b="1" i="1" dirty="0" smtClean="0">
                <a:latin typeface="Times New Roman" panose="02020603050405020304" pitchFamily="18" charset="0"/>
              </a:rPr>
              <a:t>(viz Vademecum)</a:t>
            </a:r>
            <a:endParaRPr lang="pl-PL" dirty="0">
              <a:latin typeface="Times New Roman" panose="02020603050405020304" pitchFamily="18" charset="0"/>
            </a:endParaRPr>
          </a:p>
          <a:p>
            <a:r>
              <a:rPr lang="cs-CZ" dirty="0" smtClean="0">
                <a:latin typeface="Times New Roman" panose="02020603050405020304" pitchFamily="18" charset="0"/>
              </a:rPr>
              <a:t>• </a:t>
            </a:r>
            <a:r>
              <a:rPr lang="cs-CZ" b="1" dirty="0" err="1">
                <a:latin typeface="Times New Roman" panose="02020603050405020304" pitchFamily="18" charset="0"/>
              </a:rPr>
              <a:t>Synodalita</a:t>
            </a:r>
            <a:r>
              <a:rPr lang="cs-CZ" b="1" dirty="0">
                <a:latin typeface="Times New Roman" panose="02020603050405020304" pitchFamily="18" charset="0"/>
              </a:rPr>
              <a:t> vyžaduje čas na sdílení: </a:t>
            </a:r>
            <a:endParaRPr lang="cs-CZ" b="1" dirty="0" smtClean="0">
              <a:latin typeface="Times New Roman" panose="02020603050405020304" pitchFamily="18" charset="0"/>
            </a:endParaRPr>
          </a:p>
          <a:p>
            <a:r>
              <a:rPr lang="cs-CZ" dirty="0" smtClean="0">
                <a:latin typeface="Times New Roman" panose="02020603050405020304" pitchFamily="18" charset="0"/>
              </a:rPr>
              <a:t>• </a:t>
            </a:r>
            <a:r>
              <a:rPr lang="cs-CZ" b="1" dirty="0">
                <a:latin typeface="Times New Roman" panose="02020603050405020304" pitchFamily="18" charset="0"/>
              </a:rPr>
              <a:t>Pokoře v naslouchání musí odpovídat odvaha v mluvení</a:t>
            </a:r>
            <a:r>
              <a:rPr lang="cs-CZ" b="1" dirty="0" smtClean="0">
                <a:latin typeface="Times New Roman" panose="02020603050405020304" pitchFamily="18" charset="0"/>
              </a:rPr>
              <a:t>:</a:t>
            </a:r>
            <a:endParaRPr lang="cs-CZ" dirty="0">
              <a:latin typeface="Times New Roman" panose="02020603050405020304" pitchFamily="18" charset="0"/>
            </a:endParaRPr>
          </a:p>
          <a:p>
            <a:r>
              <a:rPr lang="cs-CZ" dirty="0">
                <a:latin typeface="Times New Roman" panose="02020603050405020304" pitchFamily="18" charset="0"/>
              </a:rPr>
              <a:t>• </a:t>
            </a:r>
            <a:r>
              <a:rPr lang="cs-CZ" b="1" dirty="0">
                <a:latin typeface="Times New Roman" panose="02020603050405020304" pitchFamily="18" charset="0"/>
              </a:rPr>
              <a:t>Dialog nás vede k novosti: </a:t>
            </a:r>
            <a:endParaRPr lang="cs-CZ" b="1" dirty="0" smtClean="0">
              <a:latin typeface="Times New Roman" panose="02020603050405020304" pitchFamily="18" charset="0"/>
            </a:endParaRPr>
          </a:p>
          <a:p>
            <a:r>
              <a:rPr lang="cs-CZ" dirty="0" smtClean="0">
                <a:latin typeface="Times New Roman" panose="02020603050405020304" pitchFamily="18" charset="0"/>
              </a:rPr>
              <a:t>• </a:t>
            </a:r>
            <a:r>
              <a:rPr lang="cs-CZ" b="1" dirty="0">
                <a:latin typeface="Times New Roman" panose="02020603050405020304" pitchFamily="18" charset="0"/>
              </a:rPr>
              <a:t>Otevřenost k obrácení a změně: </a:t>
            </a:r>
            <a:endParaRPr lang="cs-CZ" b="1" dirty="0" smtClean="0">
              <a:latin typeface="Times New Roman" panose="02020603050405020304" pitchFamily="18" charset="0"/>
            </a:endParaRPr>
          </a:p>
          <a:p>
            <a:r>
              <a:rPr lang="cs-CZ" dirty="0" smtClean="0">
                <a:latin typeface="Times New Roman" panose="02020603050405020304" pitchFamily="18" charset="0"/>
              </a:rPr>
              <a:t>• </a:t>
            </a:r>
            <a:r>
              <a:rPr lang="cs-CZ" b="1" dirty="0">
                <a:latin typeface="Times New Roman" panose="02020603050405020304" pitchFamily="18" charset="0"/>
              </a:rPr>
              <a:t>Synody jsou pro církev cvičením v rozlišování: </a:t>
            </a:r>
            <a:endParaRPr lang="cs-CZ" b="1" dirty="0" smtClean="0">
              <a:latin typeface="Times New Roman" panose="02020603050405020304" pitchFamily="18" charset="0"/>
            </a:endParaRPr>
          </a:p>
          <a:p>
            <a:r>
              <a:rPr lang="cs-CZ" dirty="0" smtClean="0">
                <a:latin typeface="Times New Roman" panose="02020603050405020304" pitchFamily="18" charset="0"/>
              </a:rPr>
              <a:t>• </a:t>
            </a:r>
            <a:r>
              <a:rPr lang="cs-CZ" b="1" dirty="0">
                <a:latin typeface="Times New Roman" panose="02020603050405020304" pitchFamily="18" charset="0"/>
              </a:rPr>
              <a:t>Jsme znamením církve, která naslouchá a putuje: </a:t>
            </a:r>
            <a:endParaRPr lang="cs-CZ" b="1" dirty="0" smtClean="0">
              <a:latin typeface="Times New Roman" panose="02020603050405020304" pitchFamily="18" charset="0"/>
            </a:endParaRPr>
          </a:p>
          <a:p>
            <a:r>
              <a:rPr lang="cs-CZ" dirty="0" smtClean="0">
                <a:latin typeface="Times New Roman" panose="02020603050405020304" pitchFamily="18" charset="0"/>
              </a:rPr>
              <a:t>• </a:t>
            </a:r>
            <a:r>
              <a:rPr lang="cs-CZ" b="1" dirty="0">
                <a:latin typeface="Times New Roman" panose="02020603050405020304" pitchFamily="18" charset="0"/>
              </a:rPr>
              <a:t>Zanechte předsudků a stereotypů: </a:t>
            </a:r>
            <a:endParaRPr lang="cs-CZ" b="1" dirty="0" smtClean="0">
              <a:latin typeface="Times New Roman" panose="02020603050405020304" pitchFamily="18" charset="0"/>
            </a:endParaRPr>
          </a:p>
          <a:p>
            <a:r>
              <a:rPr lang="cs-CZ" dirty="0" smtClean="0">
                <a:latin typeface="Times New Roman" panose="02020603050405020304" pitchFamily="18" charset="0"/>
              </a:rPr>
              <a:t>• </a:t>
            </a:r>
            <a:r>
              <a:rPr lang="cs-CZ" b="1" dirty="0">
                <a:latin typeface="Times New Roman" panose="02020603050405020304" pitchFamily="18" charset="0"/>
              </a:rPr>
              <a:t>Překonejte metlu klerikalismu</a:t>
            </a:r>
            <a:r>
              <a:rPr lang="cs-CZ" b="1" dirty="0" smtClean="0">
                <a:latin typeface="Times New Roman" panose="02020603050405020304" pitchFamily="18" charset="0"/>
              </a:rPr>
              <a:t>:</a:t>
            </a:r>
            <a:endParaRPr lang="cs-CZ" dirty="0">
              <a:latin typeface="Times New Roman" panose="02020603050405020304" pitchFamily="18" charset="0"/>
            </a:endParaRPr>
          </a:p>
          <a:p>
            <a:r>
              <a:rPr lang="cs-CZ" dirty="0">
                <a:latin typeface="Times New Roman" panose="02020603050405020304" pitchFamily="18" charset="0"/>
              </a:rPr>
              <a:t>• </a:t>
            </a:r>
            <a:r>
              <a:rPr lang="cs-CZ" b="1" dirty="0">
                <a:latin typeface="Times New Roman" panose="02020603050405020304" pitchFamily="18" charset="0"/>
              </a:rPr>
              <a:t>Léčit z viru soběstačnosti</a:t>
            </a:r>
            <a:r>
              <a:rPr lang="cs-CZ" b="1" dirty="0" smtClean="0">
                <a:latin typeface="Times New Roman" panose="02020603050405020304" pitchFamily="18" charset="0"/>
              </a:rPr>
              <a:t>:</a:t>
            </a:r>
            <a:endParaRPr lang="cs-CZ" dirty="0">
              <a:latin typeface="Times New Roman" panose="02020603050405020304" pitchFamily="18" charset="0"/>
            </a:endParaRPr>
          </a:p>
          <a:p>
            <a:r>
              <a:rPr lang="cs-CZ" dirty="0">
                <a:latin typeface="Times New Roman" panose="02020603050405020304" pitchFamily="18" charset="0"/>
              </a:rPr>
              <a:t>• </a:t>
            </a:r>
            <a:r>
              <a:rPr lang="cs-CZ" b="1" dirty="0">
                <a:latin typeface="Times New Roman" panose="02020603050405020304" pitchFamily="18" charset="0"/>
              </a:rPr>
              <a:t>Překonávání ideologií</a:t>
            </a:r>
            <a:r>
              <a:rPr lang="cs-CZ" b="1" dirty="0" smtClean="0">
                <a:latin typeface="Times New Roman" panose="02020603050405020304" pitchFamily="18" charset="0"/>
              </a:rPr>
              <a:t>:</a:t>
            </a:r>
          </a:p>
          <a:p>
            <a:r>
              <a:rPr lang="cs-CZ" dirty="0" smtClean="0">
                <a:latin typeface="Times New Roman" panose="02020603050405020304" pitchFamily="18" charset="0"/>
              </a:rPr>
              <a:t>• </a:t>
            </a:r>
            <a:r>
              <a:rPr lang="cs-CZ" b="1" dirty="0">
                <a:latin typeface="Times New Roman" panose="02020603050405020304" pitchFamily="18" charset="0"/>
              </a:rPr>
              <a:t>Vzbuzujte naději</a:t>
            </a:r>
            <a:r>
              <a:rPr lang="cs-CZ" b="1" dirty="0" smtClean="0">
                <a:latin typeface="Times New Roman" panose="02020603050405020304" pitchFamily="18" charset="0"/>
              </a:rPr>
              <a:t>:</a:t>
            </a:r>
            <a:r>
              <a:rPr lang="cs-CZ" dirty="0" smtClean="0">
                <a:latin typeface="Times New Roman" panose="02020603050405020304" pitchFamily="18" charset="0"/>
              </a:rPr>
              <a:t>. </a:t>
            </a:r>
            <a:endParaRPr lang="cs-CZ" dirty="0">
              <a:latin typeface="Times New Roman" panose="02020603050405020304" pitchFamily="18" charset="0"/>
            </a:endParaRPr>
          </a:p>
        </p:txBody>
      </p:sp>
      <p:sp>
        <p:nvSpPr>
          <p:cNvPr id="5" name="Obdélník 4"/>
          <p:cNvSpPr/>
          <p:nvPr/>
        </p:nvSpPr>
        <p:spPr>
          <a:xfrm>
            <a:off x="3405600" y="2115523"/>
            <a:ext cx="5395950" cy="2539157"/>
          </a:xfrm>
          <a:prstGeom prst="rect">
            <a:avLst/>
          </a:prstGeom>
        </p:spPr>
        <p:txBody>
          <a:bodyPr wrap="square">
            <a:spAutoFit/>
          </a:bodyPr>
          <a:lstStyle/>
          <a:p>
            <a:pPr>
              <a:spcAft>
                <a:spcPts val="600"/>
              </a:spcAft>
            </a:pPr>
            <a:r>
              <a:rPr lang="cs-CZ" b="1" i="1" dirty="0">
                <a:latin typeface="Times New Roman" panose="02020603050405020304" pitchFamily="18" charset="0"/>
              </a:rPr>
              <a:t>2.4 Vyhnout se nástrahám </a:t>
            </a:r>
            <a:r>
              <a:rPr lang="cs-CZ" b="1" i="1" dirty="0" smtClean="0">
                <a:latin typeface="Times New Roman" panose="02020603050405020304" pitchFamily="18" charset="0"/>
              </a:rPr>
              <a:t>(viz </a:t>
            </a:r>
            <a:r>
              <a:rPr lang="cs-CZ" b="1" i="1" dirty="0" err="1" smtClean="0">
                <a:latin typeface="Times New Roman" panose="02020603050405020304" pitchFamily="18" charset="0"/>
              </a:rPr>
              <a:t>Vademecum</a:t>
            </a:r>
            <a:r>
              <a:rPr lang="cs-CZ" b="1" i="1" dirty="0" smtClean="0">
                <a:latin typeface="Times New Roman" panose="02020603050405020304" pitchFamily="18" charset="0"/>
              </a:rPr>
              <a:t>)</a:t>
            </a:r>
            <a:endParaRPr lang="cs-CZ" dirty="0">
              <a:latin typeface="Times New Roman" panose="02020603050405020304" pitchFamily="18" charset="0"/>
            </a:endParaRPr>
          </a:p>
          <a:p>
            <a:r>
              <a:rPr lang="cs-CZ" dirty="0" smtClean="0">
                <a:latin typeface="Times New Roman" panose="02020603050405020304" pitchFamily="18" charset="0"/>
              </a:rPr>
              <a:t>1</a:t>
            </a:r>
            <a:r>
              <a:rPr lang="cs-CZ" dirty="0">
                <a:latin typeface="Times New Roman" panose="02020603050405020304" pitchFamily="18" charset="0"/>
              </a:rPr>
              <a:t>) </a:t>
            </a:r>
            <a:r>
              <a:rPr lang="cs-CZ" b="1" dirty="0">
                <a:latin typeface="Times New Roman" panose="02020603050405020304" pitchFamily="18" charset="0"/>
              </a:rPr>
              <a:t>Pokušení chtít sami vést a nenechat se vést Bohem. </a:t>
            </a:r>
            <a:endParaRPr lang="cs-CZ" sz="1050" dirty="0">
              <a:latin typeface="Times New Roman" panose="02020603050405020304" pitchFamily="18" charset="0"/>
            </a:endParaRPr>
          </a:p>
          <a:p>
            <a:r>
              <a:rPr lang="cs-CZ" dirty="0" smtClean="0">
                <a:latin typeface="Times New Roman" panose="02020603050405020304" pitchFamily="18" charset="0"/>
              </a:rPr>
              <a:t>2</a:t>
            </a:r>
            <a:r>
              <a:rPr lang="cs-CZ" dirty="0">
                <a:latin typeface="Times New Roman" panose="02020603050405020304" pitchFamily="18" charset="0"/>
              </a:rPr>
              <a:t>) </a:t>
            </a:r>
            <a:r>
              <a:rPr lang="cs-CZ" b="1" dirty="0">
                <a:latin typeface="Times New Roman" panose="02020603050405020304" pitchFamily="18" charset="0"/>
              </a:rPr>
              <a:t>Pokušení soustředit se na sebe a své bezprostřední starosti. </a:t>
            </a:r>
            <a:endParaRPr lang="cs-CZ" b="1" dirty="0" smtClean="0">
              <a:latin typeface="Times New Roman" panose="02020603050405020304" pitchFamily="18" charset="0"/>
            </a:endParaRPr>
          </a:p>
          <a:p>
            <a:r>
              <a:rPr lang="cs-CZ" dirty="0" smtClean="0">
                <a:latin typeface="Times New Roman" panose="02020603050405020304" pitchFamily="18" charset="0"/>
              </a:rPr>
              <a:t>3</a:t>
            </a:r>
            <a:r>
              <a:rPr lang="cs-CZ" dirty="0">
                <a:latin typeface="Times New Roman" panose="02020603050405020304" pitchFamily="18" charset="0"/>
              </a:rPr>
              <a:t>) </a:t>
            </a:r>
            <a:r>
              <a:rPr lang="cs-CZ" b="1" dirty="0">
                <a:latin typeface="Times New Roman" panose="02020603050405020304" pitchFamily="18" charset="0"/>
              </a:rPr>
              <a:t>Pokušení vidět pouze „problémy</a:t>
            </a:r>
            <a:r>
              <a:rPr lang="cs-CZ" b="1" dirty="0" smtClean="0">
                <a:latin typeface="Times New Roman" panose="02020603050405020304" pitchFamily="18" charset="0"/>
              </a:rPr>
              <a:t>“.</a:t>
            </a:r>
            <a:r>
              <a:rPr lang="cs-CZ" dirty="0" smtClean="0">
                <a:latin typeface="Times New Roman" panose="02020603050405020304" pitchFamily="18" charset="0"/>
              </a:rPr>
              <a:t> </a:t>
            </a:r>
            <a:endParaRPr lang="cs-CZ" dirty="0">
              <a:latin typeface="Times New Roman" panose="02020603050405020304" pitchFamily="18" charset="0"/>
            </a:endParaRPr>
          </a:p>
          <a:p>
            <a:r>
              <a:rPr lang="cs-CZ" dirty="0">
                <a:latin typeface="Times New Roman" panose="02020603050405020304" pitchFamily="18" charset="0"/>
              </a:rPr>
              <a:t>4) </a:t>
            </a:r>
            <a:r>
              <a:rPr lang="cs-CZ" b="1" dirty="0">
                <a:latin typeface="Times New Roman" panose="02020603050405020304" pitchFamily="18" charset="0"/>
              </a:rPr>
              <a:t>Pokušení zaměřit se pouze na struktury. </a:t>
            </a:r>
            <a:endParaRPr lang="cs-CZ" b="1" dirty="0" smtClean="0">
              <a:latin typeface="Times New Roman" panose="02020603050405020304" pitchFamily="18" charset="0"/>
            </a:endParaRPr>
          </a:p>
          <a:p>
            <a:r>
              <a:rPr lang="cs-CZ" dirty="0" smtClean="0">
                <a:latin typeface="Times New Roman" panose="02020603050405020304" pitchFamily="18" charset="0"/>
              </a:rPr>
              <a:t>5</a:t>
            </a:r>
            <a:r>
              <a:rPr lang="cs-CZ" dirty="0">
                <a:latin typeface="Times New Roman" panose="02020603050405020304" pitchFamily="18" charset="0"/>
              </a:rPr>
              <a:t>) </a:t>
            </a:r>
            <a:r>
              <a:rPr lang="cs-CZ" b="1" dirty="0">
                <a:latin typeface="Times New Roman" panose="02020603050405020304" pitchFamily="18" charset="0"/>
              </a:rPr>
              <a:t>Pokušení nehledět dál než k viditelné hranici církve. </a:t>
            </a:r>
            <a:endParaRPr lang="cs-CZ" b="1" dirty="0" smtClean="0">
              <a:latin typeface="Times New Roman" panose="02020603050405020304" pitchFamily="18" charset="0"/>
            </a:endParaRPr>
          </a:p>
          <a:p>
            <a:r>
              <a:rPr lang="cs-CZ" dirty="0" smtClean="0">
                <a:latin typeface="Times New Roman" panose="02020603050405020304" pitchFamily="18" charset="0"/>
              </a:rPr>
              <a:t>6</a:t>
            </a:r>
            <a:r>
              <a:rPr lang="cs-CZ" dirty="0">
                <a:latin typeface="Times New Roman" panose="02020603050405020304" pitchFamily="18" charset="0"/>
              </a:rPr>
              <a:t>) </a:t>
            </a:r>
            <a:r>
              <a:rPr lang="cs-CZ" b="1" dirty="0">
                <a:latin typeface="Times New Roman" panose="02020603050405020304" pitchFamily="18" charset="0"/>
              </a:rPr>
              <a:t>Pokušení ztratit ze zřetele cíle synodálního procesu. </a:t>
            </a:r>
            <a:endParaRPr lang="cs-CZ" b="1" dirty="0" smtClean="0">
              <a:latin typeface="Times New Roman" panose="02020603050405020304" pitchFamily="18" charset="0"/>
            </a:endParaRPr>
          </a:p>
          <a:p>
            <a:r>
              <a:rPr lang="cs-CZ" dirty="0" smtClean="0">
                <a:latin typeface="Times New Roman" panose="02020603050405020304" pitchFamily="18" charset="0"/>
              </a:rPr>
              <a:t>7</a:t>
            </a:r>
            <a:r>
              <a:rPr lang="cs-CZ" dirty="0">
                <a:latin typeface="Times New Roman" panose="02020603050405020304" pitchFamily="18" charset="0"/>
              </a:rPr>
              <a:t>) </a:t>
            </a:r>
            <a:r>
              <a:rPr lang="cs-CZ" b="1" dirty="0">
                <a:latin typeface="Times New Roman" panose="02020603050405020304" pitchFamily="18" charset="0"/>
              </a:rPr>
              <a:t>Pokušení konfliktů a rozdělení</a:t>
            </a:r>
            <a:r>
              <a:rPr lang="cs-CZ" b="1" dirty="0" smtClean="0">
                <a:latin typeface="Times New Roman" panose="02020603050405020304" pitchFamily="18" charset="0"/>
              </a:rPr>
              <a:t>.</a:t>
            </a:r>
            <a:r>
              <a:rPr lang="cs-CZ" dirty="0" smtClean="0">
                <a:latin typeface="Times New Roman" panose="02020603050405020304" pitchFamily="18" charset="0"/>
              </a:rPr>
              <a:t> </a:t>
            </a:r>
            <a:endParaRPr lang="cs-CZ" dirty="0">
              <a:latin typeface="Times New Roman" panose="02020603050405020304" pitchFamily="18" charset="0"/>
            </a:endParaRPr>
          </a:p>
          <a:p>
            <a:r>
              <a:rPr lang="cs-CZ" dirty="0">
                <a:latin typeface="Times New Roman" panose="02020603050405020304" pitchFamily="18" charset="0"/>
              </a:rPr>
              <a:t>8) </a:t>
            </a:r>
            <a:r>
              <a:rPr lang="cs-CZ" b="1" dirty="0">
                <a:latin typeface="Times New Roman" panose="02020603050405020304" pitchFamily="18" charset="0"/>
              </a:rPr>
              <a:t>Pokušení považovat synodu za jakýsi parlament. </a:t>
            </a:r>
            <a:r>
              <a:rPr lang="cs-CZ" dirty="0" smtClean="0">
                <a:latin typeface="Times New Roman" panose="02020603050405020304" pitchFamily="18" charset="0"/>
              </a:rPr>
              <a:t> </a:t>
            </a:r>
            <a:endParaRPr lang="cs-CZ" dirty="0">
              <a:latin typeface="Times New Roman" panose="02020603050405020304" pitchFamily="18" charset="0"/>
            </a:endParaRPr>
          </a:p>
          <a:p>
            <a:r>
              <a:rPr lang="cs-CZ" dirty="0">
                <a:latin typeface="Times New Roman" panose="02020603050405020304" pitchFamily="18" charset="0"/>
              </a:rPr>
              <a:t>9) </a:t>
            </a:r>
            <a:r>
              <a:rPr lang="cs-CZ" b="1" dirty="0">
                <a:latin typeface="Times New Roman" panose="02020603050405020304" pitchFamily="18" charset="0"/>
              </a:rPr>
              <a:t>Pokušení naslouchat pouze těm, kdo jsou již zapojeni do </a:t>
            </a:r>
            <a:endParaRPr lang="cs-CZ" b="1" dirty="0" smtClean="0">
              <a:latin typeface="Times New Roman" panose="02020603050405020304" pitchFamily="18" charset="0"/>
            </a:endParaRPr>
          </a:p>
          <a:p>
            <a:r>
              <a:rPr lang="cs-CZ" b="1" dirty="0">
                <a:latin typeface="Times New Roman" panose="02020603050405020304" pitchFamily="18" charset="0"/>
              </a:rPr>
              <a:t>	</a:t>
            </a:r>
            <a:r>
              <a:rPr lang="cs-CZ" b="1" dirty="0" smtClean="0">
                <a:latin typeface="Times New Roman" panose="02020603050405020304" pitchFamily="18" charset="0"/>
              </a:rPr>
              <a:t>			   církevních </a:t>
            </a:r>
            <a:r>
              <a:rPr lang="cs-CZ" b="1" dirty="0">
                <a:latin typeface="Times New Roman" panose="02020603050405020304" pitchFamily="18" charset="0"/>
              </a:rPr>
              <a:t>aktivit. </a:t>
            </a:r>
          </a:p>
        </p:txBody>
      </p:sp>
    </p:spTree>
    <p:extLst>
      <p:ext uri="{BB962C8B-B14F-4D97-AF65-F5344CB8AC3E}">
        <p14:creationId xmlns:p14="http://schemas.microsoft.com/office/powerpoint/2010/main" val="1881158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body" idx="1"/>
          </p:nvPr>
        </p:nvSpPr>
        <p:spPr>
          <a:xfrm>
            <a:off x="4745421" y="672245"/>
            <a:ext cx="4398579" cy="3759077"/>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SzPts val="1200"/>
              <a:buNone/>
            </a:pPr>
            <a:r>
              <a:rPr lang="cs-CZ" sz="2400" b="1" dirty="0">
                <a:latin typeface="Calibri" panose="020F0502020204030204" pitchFamily="34" charset="0"/>
                <a:ea typeface="Avenir"/>
                <a:cs typeface="Calibri" panose="020F0502020204030204" pitchFamily="34" charset="0"/>
                <a:sym typeface="Avenir"/>
              </a:rPr>
              <a:t>„Synodalita je způsob </a:t>
            </a:r>
            <a:br>
              <a:rPr lang="cs-CZ" sz="2400" b="1" dirty="0">
                <a:latin typeface="Calibri" panose="020F0502020204030204" pitchFamily="34" charset="0"/>
                <a:ea typeface="Avenir"/>
                <a:cs typeface="Calibri" panose="020F0502020204030204" pitchFamily="34" charset="0"/>
                <a:sym typeface="Avenir"/>
              </a:rPr>
            </a:br>
            <a:r>
              <a:rPr lang="cs-CZ" sz="2400" b="1" dirty="0">
                <a:latin typeface="Calibri" panose="020F0502020204030204" pitchFamily="34" charset="0"/>
                <a:ea typeface="Avenir"/>
                <a:cs typeface="Calibri" panose="020F0502020204030204" pitchFamily="34" charset="0"/>
                <a:sym typeface="Avenir"/>
              </a:rPr>
              <a:t>existence církve dnes </a:t>
            </a:r>
            <a:br>
              <a:rPr lang="cs-CZ" sz="2400" b="1" dirty="0">
                <a:latin typeface="Calibri" panose="020F0502020204030204" pitchFamily="34" charset="0"/>
                <a:ea typeface="Avenir"/>
                <a:cs typeface="Calibri" panose="020F0502020204030204" pitchFamily="34" charset="0"/>
                <a:sym typeface="Avenir"/>
              </a:rPr>
            </a:br>
            <a:r>
              <a:rPr lang="cs-CZ" sz="2400" b="1" dirty="0">
                <a:latin typeface="Calibri" panose="020F0502020204030204" pitchFamily="34" charset="0"/>
                <a:ea typeface="Avenir"/>
                <a:cs typeface="Calibri" panose="020F0502020204030204" pitchFamily="34" charset="0"/>
                <a:sym typeface="Avenir"/>
              </a:rPr>
              <a:t>podle Boží vůle, </a:t>
            </a:r>
            <a:br>
              <a:rPr lang="cs-CZ" sz="2400" b="1" dirty="0">
                <a:latin typeface="Calibri" panose="020F0502020204030204" pitchFamily="34" charset="0"/>
                <a:ea typeface="Avenir"/>
                <a:cs typeface="Calibri" panose="020F0502020204030204" pitchFamily="34" charset="0"/>
                <a:sym typeface="Avenir"/>
              </a:rPr>
            </a:br>
            <a:r>
              <a:rPr lang="cs-CZ" sz="2400" b="1" dirty="0">
                <a:latin typeface="Calibri" panose="020F0502020204030204" pitchFamily="34" charset="0"/>
                <a:ea typeface="Avenir"/>
                <a:cs typeface="Calibri" panose="020F0502020204030204" pitchFamily="34" charset="0"/>
                <a:sym typeface="Avenir"/>
              </a:rPr>
              <a:t>v dynamice společného rozlišování a naslouchání </a:t>
            </a:r>
            <a:br>
              <a:rPr lang="cs-CZ" sz="2400" b="1" dirty="0">
                <a:latin typeface="Calibri" panose="020F0502020204030204" pitchFamily="34" charset="0"/>
                <a:ea typeface="Avenir"/>
                <a:cs typeface="Calibri" panose="020F0502020204030204" pitchFamily="34" charset="0"/>
                <a:sym typeface="Avenir"/>
              </a:rPr>
            </a:br>
            <a:r>
              <a:rPr lang="cs-CZ" sz="2400" b="1" dirty="0">
                <a:latin typeface="Calibri" panose="020F0502020204030204" pitchFamily="34" charset="0"/>
                <a:ea typeface="Avenir"/>
                <a:cs typeface="Calibri" panose="020F0502020204030204" pitchFamily="34" charset="0"/>
                <a:sym typeface="Avenir"/>
              </a:rPr>
              <a:t>hlasu Ducha svatého.“</a:t>
            </a:r>
            <a:r>
              <a:rPr lang="es-ES" sz="2400" b="1" dirty="0">
                <a:latin typeface="Calibri" panose="020F0502020204030204" pitchFamily="34" charset="0"/>
                <a:ea typeface="Avenir"/>
                <a:cs typeface="Calibri" panose="020F0502020204030204" pitchFamily="34" charset="0"/>
                <a:sym typeface="Avenir"/>
              </a:rPr>
              <a:t> </a:t>
            </a:r>
            <a:endParaRPr dirty="0">
              <a:latin typeface="Calibri" panose="020F0502020204030204" pitchFamily="34" charset="0"/>
              <a:cs typeface="Calibri" panose="020F0502020204030204" pitchFamily="34" charset="0"/>
            </a:endParaRPr>
          </a:p>
          <a:p>
            <a:pPr marL="152400" lvl="0" indent="0" algn="r" rtl="0">
              <a:lnSpc>
                <a:spcPct val="115000"/>
              </a:lnSpc>
              <a:spcBef>
                <a:spcPts val="0"/>
              </a:spcBef>
              <a:spcAft>
                <a:spcPts val="0"/>
              </a:spcAft>
              <a:buSzPts val="1200"/>
              <a:buNone/>
            </a:pPr>
            <a:r>
              <a:rPr lang="cs-CZ" sz="1800" dirty="0">
                <a:latin typeface="Calibri" panose="020F0502020204030204" pitchFamily="34" charset="0"/>
                <a:ea typeface="Avenir"/>
                <a:cs typeface="Calibri" panose="020F0502020204030204" pitchFamily="34" charset="0"/>
                <a:sym typeface="Avenir"/>
              </a:rPr>
              <a:t>papež František</a:t>
            </a:r>
            <a:endParaRPr dirty="0">
              <a:latin typeface="Calibri" panose="020F0502020204030204" pitchFamily="34" charset="0"/>
              <a:cs typeface="Calibri" panose="020F0502020204030204" pitchFamily="34" charset="0"/>
            </a:endParaRPr>
          </a:p>
        </p:txBody>
      </p:sp>
      <p:sp>
        <p:nvSpPr>
          <p:cNvPr id="135" name="Google Shape;135;p3"/>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4</a:t>
            </a:fld>
            <a:endParaRPr/>
          </a:p>
        </p:txBody>
      </p:sp>
      <p:pic>
        <p:nvPicPr>
          <p:cNvPr id="136" name="Google Shape;136;p3" descr="Bishops, young people walk to St. Peter's on pilgrimage of faith | Angelus  New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572000" cy="514350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5"/>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40</a:t>
            </a:fld>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6"/>
          <p:cNvSpPr txBox="1">
            <a:spLocks noGrp="1"/>
          </p:cNvSpPr>
          <p:nvPr>
            <p:ph type="title"/>
          </p:nvPr>
        </p:nvSpPr>
        <p:spPr>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63492"/>
              <a:buNone/>
            </a:pPr>
            <a:r>
              <a:rPr lang="cs-CZ" dirty="0">
                <a:latin typeface="Calibri" panose="020F0502020204030204" pitchFamily="34" charset="0"/>
                <a:cs typeface="Calibri" panose="020F0502020204030204" pitchFamily="34" charset="0"/>
              </a:rPr>
              <a:t>Děkujeme</a:t>
            </a:r>
            <a:r>
              <a:rPr lang="cs-CZ" dirty="0"/>
              <a:t>!</a:t>
            </a:r>
            <a:endParaRPr dirty="0">
              <a:solidFill>
                <a:srgbClr val="DE8F32"/>
              </a:solidFill>
            </a:endParaRPr>
          </a:p>
        </p:txBody>
      </p:sp>
      <p:pic>
        <p:nvPicPr>
          <p:cNvPr id="389" name="Google Shape;389;p36"/>
          <p:cNvPicPr preferRelativeResize="0"/>
          <p:nvPr/>
        </p:nvPicPr>
        <p:blipFill rotWithShape="1">
          <a:blip r:embed="rId3" cstate="screen">
            <a:alphaModFix/>
            <a:extLst>
              <a:ext uri="{28A0092B-C50C-407E-A947-70E740481C1C}">
                <a14:useLocalDpi xmlns:a14="http://schemas.microsoft.com/office/drawing/2010/main"/>
              </a:ext>
            </a:extLst>
          </a:blip>
          <a:srcRect l="-1217" t="-21033" r="-2075"/>
          <a:stretch/>
        </p:blipFill>
        <p:spPr>
          <a:xfrm>
            <a:off x="2138850" y="2454475"/>
            <a:ext cx="6469975" cy="2783650"/>
          </a:xfrm>
          <a:prstGeom prst="rect">
            <a:avLst/>
          </a:prstGeom>
          <a:noFill/>
          <a:ln>
            <a:noFill/>
          </a:ln>
        </p:spPr>
      </p:pic>
      <p:pic>
        <p:nvPicPr>
          <p:cNvPr id="390" name="Google Shape;390;p36"/>
          <p:cNvPicPr preferRelativeResize="0"/>
          <p:nvPr/>
        </p:nvPicPr>
        <p:blipFill rotWithShape="1">
          <a:blip r:embed="rId4" cstate="screen">
            <a:alphaModFix/>
            <a:extLst>
              <a:ext uri="{28A0092B-C50C-407E-A947-70E740481C1C}">
                <a14:useLocalDpi xmlns:a14="http://schemas.microsoft.com/office/drawing/2010/main"/>
              </a:ext>
            </a:extLst>
          </a:blip>
          <a:srcRect t="-38292" r="-22263"/>
          <a:stretch/>
        </p:blipFill>
        <p:spPr>
          <a:xfrm>
            <a:off x="-78225" y="818425"/>
            <a:ext cx="3711474" cy="3366949"/>
          </a:xfrm>
          <a:prstGeom prst="rect">
            <a:avLst/>
          </a:prstGeom>
          <a:noFill/>
          <a:ln>
            <a:noFill/>
          </a:ln>
        </p:spPr>
      </p:pic>
      <p:pic>
        <p:nvPicPr>
          <p:cNvPr id="391" name="Google Shape;391;p36"/>
          <p:cNvPicPr preferRelativeResize="0"/>
          <p:nvPr/>
        </p:nvPicPr>
        <p:blipFill rotWithShape="1">
          <a:blip r:embed="rId5" cstate="screen">
            <a:alphaModFix/>
            <a:extLst>
              <a:ext uri="{28A0092B-C50C-407E-A947-70E740481C1C}">
                <a14:useLocalDpi xmlns:a14="http://schemas.microsoft.com/office/drawing/2010/main"/>
              </a:ext>
            </a:extLst>
          </a:blip>
          <a:srcRect l="-1873" b="-124465"/>
          <a:stretch/>
        </p:blipFill>
        <p:spPr>
          <a:xfrm>
            <a:off x="4082350" y="-50825"/>
            <a:ext cx="5137124" cy="336694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98376" y="0"/>
            <a:ext cx="3845627" cy="5143501"/>
          </a:xfrm>
          <a:prstGeom prst="rect">
            <a:avLst/>
          </a:prstGeom>
          <a:noFill/>
          <a:ln>
            <a:noFill/>
          </a:ln>
        </p:spPr>
      </p:pic>
      <p:sp>
        <p:nvSpPr>
          <p:cNvPr id="143" name="Google Shape;143;p4"/>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5</a:t>
            </a:fld>
            <a:endParaRPr/>
          </a:p>
        </p:txBody>
      </p:sp>
      <p:sp>
        <p:nvSpPr>
          <p:cNvPr id="144" name="Google Shape;144;p4"/>
          <p:cNvSpPr/>
          <p:nvPr/>
        </p:nvSpPr>
        <p:spPr>
          <a:xfrm>
            <a:off x="842964" y="39040"/>
            <a:ext cx="4404110" cy="4985940"/>
          </a:xfrm>
          <a:prstGeom prst="rect">
            <a:avLst/>
          </a:prstGeom>
          <a:noFill/>
          <a:ln>
            <a:noFill/>
          </a:ln>
        </p:spPr>
        <p:txBody>
          <a:bodyPr spcFirstLastPara="1" wrap="square" lIns="91425" tIns="45700" rIns="91425" bIns="45700" anchor="ctr" anchorCtr="0">
            <a:spAutoFit/>
          </a:bodyPr>
          <a:lstStyle/>
          <a:p>
            <a:pPr algn="ctr"/>
            <a:r>
              <a:rPr lang="cs-CZ" sz="2000" b="1" i="0" u="none" strike="noStrike" baseline="0" dirty="0" err="1">
                <a:solidFill>
                  <a:srgbClr val="000000"/>
                </a:solidFill>
                <a:latin typeface="Calibri" panose="020F0502020204030204" pitchFamily="34" charset="0"/>
                <a:cs typeface="Calibri" panose="020F0502020204030204" pitchFamily="34" charset="0"/>
              </a:rPr>
              <a:t>Adsumus</a:t>
            </a:r>
            <a:r>
              <a:rPr lang="cs-CZ" sz="2000" b="1" i="0" u="none" strike="noStrike" baseline="0" dirty="0">
                <a:solidFill>
                  <a:srgbClr val="000000"/>
                </a:solidFill>
                <a:latin typeface="Calibri" panose="020F0502020204030204" pitchFamily="34" charset="0"/>
                <a:cs typeface="Calibri" panose="020F0502020204030204" pitchFamily="34" charset="0"/>
              </a:rPr>
              <a:t> </a:t>
            </a:r>
            <a:r>
              <a:rPr lang="cs-CZ" sz="2000" b="1" i="0" u="none" strike="noStrike" baseline="0" dirty="0" err="1">
                <a:solidFill>
                  <a:srgbClr val="000000"/>
                </a:solidFill>
                <a:latin typeface="Calibri" panose="020F0502020204030204" pitchFamily="34" charset="0"/>
                <a:cs typeface="Calibri" panose="020F0502020204030204" pitchFamily="34" charset="0"/>
              </a:rPr>
              <a:t>Sancte</a:t>
            </a:r>
            <a:r>
              <a:rPr lang="cs-CZ" sz="2000" b="1" i="0" u="none" strike="noStrike" baseline="0" dirty="0">
                <a:solidFill>
                  <a:srgbClr val="000000"/>
                </a:solidFill>
                <a:latin typeface="Calibri" panose="020F0502020204030204" pitchFamily="34" charset="0"/>
                <a:cs typeface="Calibri" panose="020F0502020204030204" pitchFamily="34" charset="0"/>
              </a:rPr>
              <a:t> Spiritus </a:t>
            </a:r>
          </a:p>
          <a:p>
            <a:pPr algn="ctr">
              <a:spcBef>
                <a:spcPts val="600"/>
              </a:spcBef>
            </a:pPr>
            <a:r>
              <a:rPr lang="cs-CZ" b="0" i="0" u="none" strike="noStrike" baseline="0" dirty="0">
                <a:solidFill>
                  <a:srgbClr val="000000"/>
                </a:solidFill>
                <a:latin typeface="Calibri" panose="020F0502020204030204" pitchFamily="34" charset="0"/>
                <a:cs typeface="Calibri" panose="020F0502020204030204" pitchFamily="34" charset="0"/>
              </a:rPr>
              <a:t>Zde jsme, před tebou, Duchu Svatý, </a:t>
            </a:r>
          </a:p>
          <a:p>
            <a:pPr algn="ctr"/>
            <a:r>
              <a:rPr lang="cs-CZ" b="0" i="0" u="none" strike="noStrike" baseline="0" dirty="0">
                <a:solidFill>
                  <a:srgbClr val="000000"/>
                </a:solidFill>
                <a:latin typeface="Calibri" panose="020F0502020204030204" pitchFamily="34" charset="0"/>
                <a:cs typeface="Calibri" panose="020F0502020204030204" pitchFamily="34" charset="0"/>
              </a:rPr>
              <a:t>shromážděni ve tvém jménu. </a:t>
            </a:r>
          </a:p>
          <a:p>
            <a:pPr algn="ctr"/>
            <a:r>
              <a:rPr lang="cs-CZ" b="0" i="0" u="none" strike="noStrike" baseline="0" dirty="0">
                <a:solidFill>
                  <a:srgbClr val="000000"/>
                </a:solidFill>
                <a:latin typeface="Calibri" panose="020F0502020204030204" pitchFamily="34" charset="0"/>
                <a:cs typeface="Calibri" panose="020F0502020204030204" pitchFamily="34" charset="0"/>
              </a:rPr>
              <a:t>Provázej nás ty sám, </a:t>
            </a:r>
          </a:p>
          <a:p>
            <a:pPr algn="ctr"/>
            <a:r>
              <a:rPr lang="cs-CZ" b="0" i="0" u="none" strike="noStrike" baseline="0" dirty="0">
                <a:solidFill>
                  <a:srgbClr val="000000"/>
                </a:solidFill>
                <a:latin typeface="Calibri" panose="020F0502020204030204" pitchFamily="34" charset="0"/>
                <a:cs typeface="Calibri" panose="020F0502020204030204" pitchFamily="34" charset="0"/>
              </a:rPr>
              <a:t>vstup do našich srdcí </a:t>
            </a:r>
          </a:p>
          <a:p>
            <a:pPr algn="ctr"/>
            <a:r>
              <a:rPr lang="cs-CZ" b="0" i="0" u="none" strike="noStrike" baseline="0" dirty="0">
                <a:solidFill>
                  <a:srgbClr val="000000"/>
                </a:solidFill>
                <a:latin typeface="Calibri" panose="020F0502020204030204" pitchFamily="34" charset="0"/>
                <a:cs typeface="Calibri" panose="020F0502020204030204" pitchFamily="34" charset="0"/>
              </a:rPr>
              <a:t>a vytvoř si v nich domov. </a:t>
            </a:r>
          </a:p>
          <a:p>
            <a:pPr algn="ctr"/>
            <a:r>
              <a:rPr lang="cs-CZ" b="0" i="0" u="none" strike="noStrike" baseline="0" dirty="0">
                <a:solidFill>
                  <a:srgbClr val="000000"/>
                </a:solidFill>
                <a:latin typeface="Calibri" panose="020F0502020204030204" pitchFamily="34" charset="0"/>
                <a:cs typeface="Calibri" panose="020F0502020204030204" pitchFamily="34" charset="0"/>
              </a:rPr>
              <a:t>Ukaž nám cestu, kterou se máme vydat, </a:t>
            </a:r>
          </a:p>
          <a:p>
            <a:pPr algn="ctr"/>
            <a:r>
              <a:rPr lang="cs-CZ" b="0" i="0" u="none" strike="noStrike" baseline="0" dirty="0">
                <a:solidFill>
                  <a:srgbClr val="000000"/>
                </a:solidFill>
                <a:latin typeface="Calibri" panose="020F0502020204030204" pitchFamily="34" charset="0"/>
                <a:cs typeface="Calibri" panose="020F0502020204030204" pitchFamily="34" charset="0"/>
              </a:rPr>
              <a:t>uč nás, jak na ní vytrvat. </a:t>
            </a:r>
          </a:p>
          <a:p>
            <a:pPr algn="ctr">
              <a:spcBef>
                <a:spcPts val="600"/>
              </a:spcBef>
            </a:pPr>
            <a:r>
              <a:rPr lang="cs-CZ" b="0" i="0" u="none" strike="noStrike" baseline="0" dirty="0">
                <a:solidFill>
                  <a:srgbClr val="000000"/>
                </a:solidFill>
                <a:latin typeface="Calibri" panose="020F0502020204030204" pitchFamily="34" charset="0"/>
                <a:cs typeface="Calibri" panose="020F0502020204030204" pitchFamily="34" charset="0"/>
              </a:rPr>
              <a:t>Jsme zde s přetěžkým břemenem svých slabostí a hříchů. </a:t>
            </a:r>
          </a:p>
          <a:p>
            <a:pPr algn="ctr"/>
            <a:r>
              <a:rPr lang="cs-CZ" b="0" i="0" u="none" strike="noStrike" baseline="0" dirty="0">
                <a:solidFill>
                  <a:srgbClr val="000000"/>
                </a:solidFill>
                <a:latin typeface="Calibri" panose="020F0502020204030204" pitchFamily="34" charset="0"/>
                <a:cs typeface="Calibri" panose="020F0502020204030204" pitchFamily="34" charset="0"/>
              </a:rPr>
              <a:t>Nedopusť, abychom propadli zmatku, </a:t>
            </a:r>
          </a:p>
          <a:p>
            <a:pPr algn="ctr"/>
            <a:r>
              <a:rPr lang="cs-CZ" b="0" i="0" u="none" strike="noStrike" baseline="0" dirty="0">
                <a:solidFill>
                  <a:srgbClr val="000000"/>
                </a:solidFill>
                <a:latin typeface="Calibri" panose="020F0502020204030204" pitchFamily="34" charset="0"/>
                <a:cs typeface="Calibri" panose="020F0502020204030204" pitchFamily="34" charset="0"/>
              </a:rPr>
              <a:t>nedopusť, aby nás nevědomost svedla na scestí, </a:t>
            </a:r>
          </a:p>
          <a:p>
            <a:pPr algn="ctr"/>
            <a:r>
              <a:rPr lang="cs-CZ" b="0" i="0" u="none" strike="noStrike" baseline="0" dirty="0">
                <a:solidFill>
                  <a:srgbClr val="000000"/>
                </a:solidFill>
                <a:latin typeface="Calibri" panose="020F0502020204030204" pitchFamily="34" charset="0"/>
                <a:cs typeface="Calibri" panose="020F0502020204030204" pitchFamily="34" charset="0"/>
              </a:rPr>
              <a:t>nedopusť, aby předpojatost ovlivnila naše činy. </a:t>
            </a:r>
          </a:p>
          <a:p>
            <a:pPr algn="ctr">
              <a:spcBef>
                <a:spcPts val="600"/>
              </a:spcBef>
            </a:pPr>
            <a:r>
              <a:rPr lang="cs-CZ" b="0" i="0" u="none" strike="noStrike" baseline="0" dirty="0">
                <a:solidFill>
                  <a:srgbClr val="000000"/>
                </a:solidFill>
                <a:latin typeface="Calibri" panose="020F0502020204030204" pitchFamily="34" charset="0"/>
                <a:cs typeface="Calibri" panose="020F0502020204030204" pitchFamily="34" charset="0"/>
              </a:rPr>
              <a:t>Dej, ať v tobě nalezneme naši jednotu, </a:t>
            </a:r>
          </a:p>
          <a:p>
            <a:pPr algn="ctr"/>
            <a:r>
              <a:rPr lang="cs-CZ" b="0" i="0" u="none" strike="noStrike" baseline="0" dirty="0">
                <a:solidFill>
                  <a:srgbClr val="000000"/>
                </a:solidFill>
                <a:latin typeface="Calibri" panose="020F0502020204030204" pitchFamily="34" charset="0"/>
                <a:cs typeface="Calibri" panose="020F0502020204030204" pitchFamily="34" charset="0"/>
              </a:rPr>
              <a:t>abychom věčnému životu kráčeli vstříc společně, </a:t>
            </a:r>
          </a:p>
          <a:p>
            <a:pPr algn="ctr"/>
            <a:r>
              <a:rPr lang="cs-CZ" b="0" i="0" u="none" strike="noStrike" baseline="0" dirty="0">
                <a:solidFill>
                  <a:srgbClr val="000000"/>
                </a:solidFill>
                <a:latin typeface="Calibri" panose="020F0502020204030204" pitchFamily="34" charset="0"/>
                <a:cs typeface="Calibri" panose="020F0502020204030204" pitchFamily="34" charset="0"/>
              </a:rPr>
              <a:t>abychom nesešli z cesty pravdy </a:t>
            </a:r>
          </a:p>
          <a:p>
            <a:pPr algn="ctr"/>
            <a:r>
              <a:rPr lang="cs-CZ" b="0" i="0" u="none" strike="noStrike" baseline="0" dirty="0">
                <a:solidFill>
                  <a:srgbClr val="000000"/>
                </a:solidFill>
                <a:latin typeface="Calibri" panose="020F0502020204030204" pitchFamily="34" charset="0"/>
                <a:cs typeface="Calibri" panose="020F0502020204030204" pitchFamily="34" charset="0"/>
              </a:rPr>
              <a:t>a neodchýlili se od toho, co je správné. </a:t>
            </a:r>
          </a:p>
          <a:p>
            <a:pPr algn="ctr">
              <a:spcBef>
                <a:spcPts val="600"/>
              </a:spcBef>
            </a:pPr>
            <a:r>
              <a:rPr lang="cs-CZ" b="0" i="0" u="none" strike="noStrike" baseline="0" dirty="0">
                <a:solidFill>
                  <a:srgbClr val="000000"/>
                </a:solidFill>
                <a:latin typeface="Calibri" panose="020F0502020204030204" pitchFamily="34" charset="0"/>
                <a:cs typeface="Calibri" panose="020F0502020204030204" pitchFamily="34" charset="0"/>
              </a:rPr>
              <a:t>To vše žádáme od tebe, </a:t>
            </a:r>
          </a:p>
          <a:p>
            <a:pPr algn="ctr"/>
            <a:r>
              <a:rPr lang="cs-CZ" b="0" i="0" u="none" strike="noStrike" baseline="0" dirty="0">
                <a:solidFill>
                  <a:srgbClr val="000000"/>
                </a:solidFill>
                <a:latin typeface="Calibri" panose="020F0502020204030204" pitchFamily="34" charset="0"/>
                <a:cs typeface="Calibri" panose="020F0502020204030204" pitchFamily="34" charset="0"/>
              </a:rPr>
              <a:t>jenž jsi při díle na každém místě a v každém čase, </a:t>
            </a:r>
          </a:p>
          <a:p>
            <a:pPr algn="ctr"/>
            <a:r>
              <a:rPr lang="cs-CZ" b="0" i="0" u="none" strike="noStrike" baseline="0" dirty="0">
                <a:solidFill>
                  <a:srgbClr val="000000"/>
                </a:solidFill>
                <a:latin typeface="Calibri" panose="020F0502020204030204" pitchFamily="34" charset="0"/>
                <a:cs typeface="Calibri" panose="020F0502020204030204" pitchFamily="34" charset="0"/>
              </a:rPr>
              <a:t>a ve společenství s Otcem i Synem </a:t>
            </a:r>
          </a:p>
          <a:p>
            <a:pPr algn="ctr"/>
            <a:r>
              <a:rPr lang="cs-CZ" b="0" i="0" u="none" strike="noStrike" baseline="0" dirty="0">
                <a:solidFill>
                  <a:srgbClr val="000000"/>
                </a:solidFill>
                <a:latin typeface="Calibri" panose="020F0502020204030204" pitchFamily="34" charset="0"/>
                <a:cs typeface="Calibri" panose="020F0502020204030204" pitchFamily="34" charset="0"/>
              </a:rPr>
              <a:t>na věky věků. </a:t>
            </a:r>
          </a:p>
          <a:p>
            <a:pPr algn="ctr"/>
            <a:r>
              <a:rPr lang="cs-CZ" b="0" i="0" u="none" strike="noStrike" baseline="0" dirty="0">
                <a:solidFill>
                  <a:srgbClr val="000000"/>
                </a:solidFill>
                <a:latin typeface="Calibri" panose="020F0502020204030204" pitchFamily="34" charset="0"/>
                <a:cs typeface="Calibri" panose="020F0502020204030204" pitchFamily="34" charset="0"/>
              </a:rPr>
              <a:t>Amen.</a:t>
            </a:r>
            <a:endParaRPr lang="cs-CZ" sz="11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763248" y="558777"/>
            <a:ext cx="7818437" cy="85725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cs-CZ" dirty="0">
                <a:latin typeface="Calibri" panose="020F0502020204030204" pitchFamily="34" charset="0"/>
                <a:ea typeface="Avenir"/>
                <a:cs typeface="Calibri" panose="020F0502020204030204" pitchFamily="34" charset="0"/>
                <a:sym typeface="Avenir"/>
              </a:rPr>
              <a:t>Výzva synodality</a:t>
            </a:r>
            <a:endParaRPr dirty="0">
              <a:latin typeface="Calibri" panose="020F0502020204030204" pitchFamily="34" charset="0"/>
              <a:ea typeface="Avenir"/>
              <a:cs typeface="Calibri" panose="020F0502020204030204" pitchFamily="34" charset="0"/>
              <a:sym typeface="Avenir"/>
            </a:endParaRPr>
          </a:p>
        </p:txBody>
      </p:sp>
      <p:sp>
        <p:nvSpPr>
          <p:cNvPr id="151" name="Google Shape;151;p5"/>
          <p:cNvSpPr txBox="1">
            <a:spLocks noGrp="1"/>
          </p:cNvSpPr>
          <p:nvPr>
            <p:ph type="body" idx="1"/>
          </p:nvPr>
        </p:nvSpPr>
        <p:spPr>
          <a:xfrm>
            <a:off x="534572" y="1158423"/>
            <a:ext cx="8187397" cy="3286968"/>
          </a:xfrm>
          <a:prstGeom prst="rect">
            <a:avLst/>
          </a:prstGeom>
          <a:noFill/>
          <a:ln>
            <a:noFill/>
          </a:ln>
        </p:spPr>
        <p:txBody>
          <a:bodyPr spcFirstLastPara="1" wrap="square" lIns="91425" tIns="91425" rIns="91425" bIns="91425" anchor="ctr" anchorCtr="0">
            <a:normAutofit/>
          </a:bodyPr>
          <a:lstStyle/>
          <a:p>
            <a:pPr marL="152400" lvl="0" indent="0" rtl="0">
              <a:lnSpc>
                <a:spcPct val="115000"/>
              </a:lnSpc>
              <a:spcBef>
                <a:spcPts val="0"/>
              </a:spcBef>
              <a:spcAft>
                <a:spcPts val="0"/>
              </a:spcAft>
              <a:buSzPts val="1200"/>
              <a:buNone/>
            </a:pPr>
            <a:r>
              <a:rPr lang="cs-CZ" sz="2400" dirty="0">
                <a:latin typeface="Calibri" panose="020F0502020204030204" pitchFamily="34" charset="0"/>
                <a:ea typeface="Avenir"/>
                <a:cs typeface="Calibri" panose="020F0502020204030204" pitchFamily="34" charset="0"/>
                <a:sym typeface="Avenir"/>
              </a:rPr>
              <a:t>„To, co od nás žádá Pán, je v jistém smyslu přítomno </a:t>
            </a:r>
            <a:br>
              <a:rPr lang="cs-CZ" sz="2400" dirty="0">
                <a:latin typeface="Calibri" panose="020F0502020204030204" pitchFamily="34" charset="0"/>
                <a:ea typeface="Avenir"/>
                <a:cs typeface="Calibri" panose="020F0502020204030204" pitchFamily="34" charset="0"/>
                <a:sym typeface="Avenir"/>
              </a:rPr>
            </a:br>
            <a:r>
              <a:rPr lang="cs-CZ" sz="2400" dirty="0">
                <a:latin typeface="Calibri" panose="020F0502020204030204" pitchFamily="34" charset="0"/>
                <a:ea typeface="Avenir"/>
                <a:cs typeface="Calibri" panose="020F0502020204030204" pitchFamily="34" charset="0"/>
                <a:sym typeface="Avenir"/>
              </a:rPr>
              <a:t>v samotném slovu </a:t>
            </a:r>
            <a:r>
              <a:rPr lang="cs-CZ" sz="2400" b="1" dirty="0">
                <a:latin typeface="Calibri" panose="020F0502020204030204" pitchFamily="34" charset="0"/>
                <a:ea typeface="Avenir"/>
                <a:cs typeface="Calibri" panose="020F0502020204030204" pitchFamily="34" charset="0"/>
                <a:sym typeface="Avenir"/>
              </a:rPr>
              <a:t>‚synoda‘: Putovat společně </a:t>
            </a:r>
            <a:r>
              <a:rPr lang="cs-CZ" sz="2400" dirty="0">
                <a:latin typeface="Calibri" panose="020F0502020204030204" pitchFamily="34" charset="0"/>
                <a:ea typeface="Avenir"/>
                <a:cs typeface="Calibri" panose="020F0502020204030204" pitchFamily="34" charset="0"/>
                <a:sym typeface="Avenir"/>
              </a:rPr>
              <a:t>– prostí věřící, pastýři, římský biskup – </a:t>
            </a:r>
            <a:r>
              <a:rPr lang="cs-CZ" sz="2400" b="1" dirty="0">
                <a:latin typeface="Calibri" panose="020F0502020204030204" pitchFamily="34" charset="0"/>
                <a:ea typeface="Avenir"/>
                <a:cs typeface="Calibri" panose="020F0502020204030204" pitchFamily="34" charset="0"/>
                <a:sym typeface="Avenir"/>
              </a:rPr>
              <a:t>slovy to vyjádříme snadno, </a:t>
            </a:r>
            <a:br>
              <a:rPr lang="cs-CZ" sz="2400" b="1" dirty="0">
                <a:latin typeface="Calibri" panose="020F0502020204030204" pitchFamily="34" charset="0"/>
                <a:ea typeface="Avenir"/>
                <a:cs typeface="Calibri" panose="020F0502020204030204" pitchFamily="34" charset="0"/>
                <a:sym typeface="Avenir"/>
              </a:rPr>
            </a:br>
            <a:r>
              <a:rPr lang="cs-CZ" sz="2400" b="1" dirty="0">
                <a:latin typeface="Calibri" panose="020F0502020204030204" pitchFamily="34" charset="0"/>
                <a:ea typeface="Avenir"/>
                <a:cs typeface="Calibri" panose="020F0502020204030204" pitchFamily="34" charset="0"/>
                <a:sym typeface="Avenir"/>
              </a:rPr>
              <a:t>méně snadné už je uvést vše do praxe</a:t>
            </a:r>
            <a:r>
              <a:rPr lang="cs-CZ" sz="2400" dirty="0">
                <a:latin typeface="Calibri" panose="020F0502020204030204" pitchFamily="34" charset="0"/>
                <a:ea typeface="Avenir"/>
                <a:cs typeface="Calibri" panose="020F0502020204030204" pitchFamily="34" charset="0"/>
                <a:sym typeface="Avenir"/>
              </a:rPr>
              <a:t>.“</a:t>
            </a:r>
            <a:endParaRPr sz="2400" dirty="0">
              <a:solidFill>
                <a:schemeClr val="dk1"/>
              </a:solidFill>
              <a:latin typeface="Calibri" panose="020F0502020204030204" pitchFamily="34" charset="0"/>
              <a:ea typeface="Avenir"/>
              <a:cs typeface="Calibri" panose="020F0502020204030204" pitchFamily="34" charset="0"/>
              <a:sym typeface="Avenir"/>
            </a:endParaRPr>
          </a:p>
          <a:p>
            <a:pPr marL="152400" lvl="0" indent="0" algn="r" rtl="0">
              <a:lnSpc>
                <a:spcPct val="115000"/>
              </a:lnSpc>
              <a:spcBef>
                <a:spcPts val="0"/>
              </a:spcBef>
              <a:spcAft>
                <a:spcPts val="0"/>
              </a:spcAft>
              <a:buSzPts val="1200"/>
              <a:buNone/>
            </a:pPr>
            <a:r>
              <a:rPr lang="cs-CZ" sz="1100" dirty="0">
                <a:solidFill>
                  <a:schemeClr val="dk1"/>
                </a:solidFill>
                <a:latin typeface="Calibri" panose="020F0502020204030204" pitchFamily="34" charset="0"/>
                <a:ea typeface="Avenir"/>
                <a:cs typeface="Calibri" panose="020F0502020204030204" pitchFamily="34" charset="0"/>
                <a:sym typeface="Avenir"/>
              </a:rPr>
              <a:t>papež František</a:t>
            </a:r>
            <a:r>
              <a:rPr lang="es-ES" sz="1100" dirty="0">
                <a:solidFill>
                  <a:schemeClr val="dk1"/>
                </a:solidFill>
                <a:latin typeface="Calibri" panose="020F0502020204030204" pitchFamily="34" charset="0"/>
                <a:ea typeface="Avenir"/>
                <a:cs typeface="Calibri" panose="020F0502020204030204" pitchFamily="34" charset="0"/>
                <a:sym typeface="Avenir"/>
              </a:rPr>
              <a:t>, </a:t>
            </a:r>
            <a:r>
              <a:rPr lang="cs-CZ" sz="1100" i="1" u="sng" dirty="0">
                <a:latin typeface="Calibri" panose="020F0502020204030204" pitchFamily="34" charset="0"/>
                <a:ea typeface="Avenir"/>
                <a:cs typeface="Calibri" panose="020F0502020204030204" pitchFamily="34" charset="0"/>
                <a:sym typeface="Avenir"/>
              </a:rPr>
              <a:t>Proslov u příležitosti </a:t>
            </a:r>
            <a:r>
              <a:rPr lang="es-ES" sz="1100" i="1" u="sng" dirty="0">
                <a:latin typeface="Calibri" panose="020F0502020204030204" pitchFamily="34" charset="0"/>
                <a:ea typeface="Avenir"/>
                <a:cs typeface="Calibri" panose="020F0502020204030204" pitchFamily="34" charset="0"/>
                <a:sym typeface="Avenir"/>
              </a:rPr>
              <a:t>5</a:t>
            </a:r>
            <a:r>
              <a:rPr lang="cs-CZ" sz="1100" i="1" u="sng" dirty="0">
                <a:latin typeface="Calibri" panose="020F0502020204030204" pitchFamily="34" charset="0"/>
                <a:ea typeface="Avenir"/>
                <a:cs typeface="Calibri" panose="020F0502020204030204" pitchFamily="34" charset="0"/>
                <a:sym typeface="Avenir"/>
              </a:rPr>
              <a:t>0. výročí </a:t>
            </a:r>
            <a:br>
              <a:rPr lang="cs-CZ" sz="1100" i="1" u="sng" dirty="0">
                <a:latin typeface="Calibri" panose="020F0502020204030204" pitchFamily="34" charset="0"/>
                <a:ea typeface="Avenir"/>
                <a:cs typeface="Calibri" panose="020F0502020204030204" pitchFamily="34" charset="0"/>
                <a:sym typeface="Avenir"/>
              </a:rPr>
            </a:br>
            <a:r>
              <a:rPr lang="cs-CZ" sz="1100" i="1" u="sng" dirty="0">
                <a:latin typeface="Calibri" panose="020F0502020204030204" pitchFamily="34" charset="0"/>
                <a:ea typeface="Avenir"/>
                <a:cs typeface="Calibri" panose="020F0502020204030204" pitchFamily="34" charset="0"/>
                <a:sym typeface="Avenir"/>
              </a:rPr>
              <a:t>ustanovení Synody biskupů</a:t>
            </a:r>
            <a:r>
              <a:rPr lang="es-ES" sz="1100" i="1" dirty="0">
                <a:solidFill>
                  <a:schemeClr val="dk1"/>
                </a:solidFill>
                <a:latin typeface="Calibri" panose="020F0502020204030204" pitchFamily="34" charset="0"/>
                <a:ea typeface="Avenir"/>
                <a:cs typeface="Calibri" panose="020F0502020204030204" pitchFamily="34" charset="0"/>
                <a:sym typeface="Avenir"/>
              </a:rPr>
              <a:t>, </a:t>
            </a:r>
            <a:endParaRPr sz="1100" i="1" dirty="0">
              <a:solidFill>
                <a:schemeClr val="dk1"/>
              </a:solidFill>
              <a:latin typeface="Calibri" panose="020F0502020204030204" pitchFamily="34" charset="0"/>
              <a:ea typeface="Avenir"/>
              <a:cs typeface="Calibri" panose="020F0502020204030204" pitchFamily="34" charset="0"/>
              <a:sym typeface="Avenir"/>
            </a:endParaRPr>
          </a:p>
          <a:p>
            <a:pPr marL="82550" lvl="0" indent="0" algn="r" rtl="0">
              <a:lnSpc>
                <a:spcPct val="115000"/>
              </a:lnSpc>
              <a:spcBef>
                <a:spcPts val="0"/>
              </a:spcBef>
              <a:spcAft>
                <a:spcPts val="0"/>
              </a:spcAft>
              <a:buSzPts val="1200"/>
              <a:buFont typeface="Noto Sans Symbols"/>
              <a:buNone/>
            </a:pPr>
            <a:r>
              <a:rPr lang="cs-CZ" sz="1100" i="1" dirty="0">
                <a:solidFill>
                  <a:schemeClr val="dk1"/>
                </a:solidFill>
                <a:latin typeface="Calibri" panose="020F0502020204030204" pitchFamily="34" charset="0"/>
                <a:ea typeface="Avenir"/>
                <a:cs typeface="Calibri" panose="020F0502020204030204" pitchFamily="34" charset="0"/>
                <a:sym typeface="Avenir"/>
              </a:rPr>
              <a:t>17. října</a:t>
            </a:r>
            <a:r>
              <a:rPr lang="es-ES" sz="1100" i="1" dirty="0">
                <a:solidFill>
                  <a:schemeClr val="dk1"/>
                </a:solidFill>
                <a:latin typeface="Calibri" panose="020F0502020204030204" pitchFamily="34" charset="0"/>
                <a:ea typeface="Avenir"/>
                <a:cs typeface="Calibri" panose="020F0502020204030204" pitchFamily="34" charset="0"/>
                <a:sym typeface="Avenir"/>
              </a:rPr>
              <a:t> 2015 </a:t>
            </a:r>
            <a:endParaRPr sz="1800" i="1" dirty="0">
              <a:latin typeface="Calibri" panose="020F0502020204030204" pitchFamily="34" charset="0"/>
              <a:cs typeface="Calibri" panose="020F0502020204030204" pitchFamily="34" charset="0"/>
            </a:endParaRPr>
          </a:p>
        </p:txBody>
      </p:sp>
      <p:sp>
        <p:nvSpPr>
          <p:cNvPr id="4" name="Google Shape;135;p3">
            <a:extLst>
              <a:ext uri="{FF2B5EF4-FFF2-40B4-BE49-F238E27FC236}">
                <a16:creationId xmlns:a16="http://schemas.microsoft.com/office/drawing/2014/main" id="{15D1899C-BBC2-4BCE-84ED-10412F8CEEC0}"/>
              </a:ext>
            </a:extLst>
          </p:cNvPr>
          <p:cNvSpPr txBox="1">
            <a:spLocks noGrp="1"/>
          </p:cNvSpPr>
          <p:nvPr>
            <p:ph type="sldNum" idx="12"/>
          </p:nvPr>
        </p:nvSpPr>
        <p:spPr>
          <a:xfrm>
            <a:off x="8520057" y="4706337"/>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sz="800"/>
              <a:t>6</a:t>
            </a:fld>
            <a:endParaRPr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220250" cy="5143498"/>
          </a:xfrm>
          <a:prstGeom prst="rect">
            <a:avLst/>
          </a:prstGeom>
          <a:noFill/>
          <a:ln>
            <a:noFill/>
          </a:ln>
        </p:spPr>
      </p:pic>
      <p:sp>
        <p:nvSpPr>
          <p:cNvPr id="157" name="Google Shape;157;p6"/>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7</a:t>
            </a:fld>
            <a:endParaRPr/>
          </a:p>
        </p:txBody>
      </p:sp>
      <p:sp>
        <p:nvSpPr>
          <p:cNvPr id="158" name="Google Shape;158;p6"/>
          <p:cNvSpPr txBox="1">
            <a:spLocks noGrp="1"/>
          </p:cNvSpPr>
          <p:nvPr>
            <p:ph type="body" idx="1"/>
          </p:nvPr>
        </p:nvSpPr>
        <p:spPr>
          <a:xfrm>
            <a:off x="0" y="112924"/>
            <a:ext cx="8722519" cy="4588129"/>
          </a:xfrm>
          <a:prstGeom prst="rect">
            <a:avLst/>
          </a:prstGeom>
          <a:noFill/>
          <a:ln>
            <a:noFill/>
          </a:ln>
        </p:spPr>
        <p:txBody>
          <a:bodyPr spcFirstLastPara="1" wrap="square" lIns="91425" tIns="91425" rIns="91425" bIns="91425" anchor="ctr" anchorCtr="0">
            <a:normAutofit/>
          </a:bodyPr>
          <a:lstStyle/>
          <a:p>
            <a:pPr algn="just"/>
            <a:r>
              <a:rPr lang="es-ES" sz="1500" dirty="0">
                <a:solidFill>
                  <a:schemeClr val="bg1"/>
                </a:solidFill>
                <a:latin typeface="Calibri" panose="020F0502020204030204" pitchFamily="34" charset="0"/>
                <a:ea typeface="Avenir"/>
                <a:cs typeface="Calibri" panose="020F0502020204030204" pitchFamily="34" charset="0"/>
                <a:sym typeface="Avenir"/>
              </a:rPr>
              <a:t>“</a:t>
            </a:r>
            <a:r>
              <a:rPr lang="cs-CZ" sz="1500" b="0" i="0" u="none" strike="noStrike" baseline="0" dirty="0">
                <a:solidFill>
                  <a:schemeClr val="bg1"/>
                </a:solidFill>
                <a:latin typeface="Calibri" panose="020F0502020204030204" pitchFamily="34" charset="0"/>
                <a:cs typeface="Calibri" panose="020F0502020204030204" pitchFamily="34" charset="0"/>
              </a:rPr>
              <a:t>Církev je </a:t>
            </a:r>
            <a:r>
              <a:rPr lang="cs-CZ" sz="2000" b="0" i="0" u="none" strike="noStrike" baseline="0" dirty="0">
                <a:solidFill>
                  <a:schemeClr val="bg1"/>
                </a:solidFill>
                <a:latin typeface="Calibri" panose="020F0502020204030204" pitchFamily="34" charset="0"/>
                <a:cs typeface="Calibri" panose="020F0502020204030204" pitchFamily="34" charset="0"/>
              </a:rPr>
              <a:t>svolána na synodu </a:t>
            </a:r>
            <a:r>
              <a:rPr lang="cs-CZ" sz="1500" b="0" i="0" u="none" strike="noStrike" baseline="0" dirty="0">
                <a:solidFill>
                  <a:schemeClr val="bg1"/>
                </a:solidFill>
                <a:latin typeface="Calibri" panose="020F0502020204030204" pitchFamily="34" charset="0"/>
                <a:cs typeface="Calibri" panose="020F0502020204030204" pitchFamily="34" charset="0"/>
              </a:rPr>
              <a:t>s názvem „Za církev synodální: společenství, spoluúčast a poslání“, která bude slavnostně zahájena ve dnech 9. – 10. října 2021 v Římě, a následně </a:t>
            </a:r>
            <a:r>
              <a:rPr lang="cs-CZ" sz="2000" b="0" i="0" u="none" strike="noStrike" baseline="0" dirty="0">
                <a:solidFill>
                  <a:schemeClr val="bg1"/>
                </a:solidFill>
                <a:latin typeface="Calibri" panose="020F0502020204030204" pitchFamily="34" charset="0"/>
                <a:cs typeface="Calibri" panose="020F0502020204030204" pitchFamily="34" charset="0"/>
              </a:rPr>
              <a:t>pak 17. října</a:t>
            </a:r>
            <a:r>
              <a:rPr lang="cs-CZ" sz="1500" b="0" i="0" u="none" strike="noStrike" baseline="0" dirty="0">
                <a:solidFill>
                  <a:schemeClr val="bg1"/>
                </a:solidFill>
                <a:latin typeface="Calibri" panose="020F0502020204030204" pitchFamily="34" charset="0"/>
                <a:cs typeface="Calibri" panose="020F0502020204030204" pitchFamily="34" charset="0"/>
              </a:rPr>
              <a:t> v každé místní církvi. Zásadní etapou bude jednání XVI. řádného generálního shromáždění biskupské synody v říjnu roku 2023, po němž bude následovat realizační fáze, do níž se znovu zapojí místní církve. Svoláním této synody zve papež František celou církev, aby se zamyslela nad zásadním tématem svého života a svého poslání</a:t>
            </a:r>
            <a:r>
              <a:rPr lang="cs-CZ" sz="1800" b="0" i="0" u="none" strike="noStrike" baseline="0" dirty="0">
                <a:solidFill>
                  <a:schemeClr val="bg1"/>
                </a:solidFill>
                <a:latin typeface="Calibri" panose="020F0502020204030204" pitchFamily="34" charset="0"/>
                <a:cs typeface="Calibri" panose="020F0502020204030204" pitchFamily="34" charset="0"/>
              </a:rPr>
              <a:t>: </a:t>
            </a:r>
            <a:r>
              <a:rPr lang="cs-CZ" sz="1800" b="0" i="1" u="none" strike="noStrike" baseline="0" dirty="0">
                <a:solidFill>
                  <a:schemeClr val="bg1"/>
                </a:solidFill>
                <a:latin typeface="Calibri" panose="020F0502020204030204" pitchFamily="34" charset="0"/>
                <a:cs typeface="Calibri" panose="020F0502020204030204" pitchFamily="34" charset="0"/>
              </a:rPr>
              <a:t>„Cesta synodality je cestou, kterou Bůh očekává od církve třetího tisíciletí.“</a:t>
            </a:r>
            <a:r>
              <a:rPr lang="cs-CZ" sz="1800" b="0" i="0" u="none" strike="noStrike" baseline="0" dirty="0">
                <a:solidFill>
                  <a:schemeClr val="bg1"/>
                </a:solidFill>
                <a:latin typeface="Calibri" panose="020F0502020204030204" pitchFamily="34" charset="0"/>
                <a:cs typeface="Calibri" panose="020F0502020204030204" pitchFamily="34" charset="0"/>
              </a:rPr>
              <a:t> </a:t>
            </a:r>
            <a:r>
              <a:rPr lang="cs-CZ" sz="1500" b="0" i="0" u="none" strike="noStrike" baseline="0" dirty="0">
                <a:solidFill>
                  <a:schemeClr val="bg1"/>
                </a:solidFill>
                <a:latin typeface="Calibri" panose="020F0502020204030204" pitchFamily="34" charset="0"/>
                <a:cs typeface="Calibri" panose="020F0502020204030204" pitchFamily="34" charset="0"/>
              </a:rPr>
              <a:t>Tento proces, navazující na tzv. církevní aggiornamento, které přinesl II. vatikánský koncil, je darem i úkolem. Na základě zkušenosti ze společného putování a společné reflexe již absolvovaného úseku se církev bude moci naučit, jaké mechanismy jí mohou pomoci žít </a:t>
            </a:r>
            <a:r>
              <a:rPr lang="cs-CZ" sz="2000" b="1" i="0" u="none" strike="noStrike" baseline="0" dirty="0">
                <a:solidFill>
                  <a:schemeClr val="bg1"/>
                </a:solidFill>
                <a:latin typeface="Calibri" panose="020F0502020204030204" pitchFamily="34" charset="0"/>
                <a:cs typeface="Calibri" panose="020F0502020204030204" pitchFamily="34" charset="0"/>
              </a:rPr>
              <a:t>společenství</a:t>
            </a:r>
            <a:r>
              <a:rPr lang="cs-CZ" sz="1500" b="0" i="0" u="none" strike="noStrike" baseline="0" dirty="0">
                <a:solidFill>
                  <a:schemeClr val="bg1"/>
                </a:solidFill>
                <a:latin typeface="Calibri" panose="020F0502020204030204" pitchFamily="34" charset="0"/>
                <a:cs typeface="Calibri" panose="020F0502020204030204" pitchFamily="34" charset="0"/>
              </a:rPr>
              <a:t>, umožňovat </a:t>
            </a:r>
            <a:r>
              <a:rPr lang="cs-CZ" sz="2000" b="1" i="0" u="none" strike="noStrike" baseline="0" dirty="0">
                <a:solidFill>
                  <a:schemeClr val="bg1"/>
                </a:solidFill>
                <a:latin typeface="Calibri" panose="020F0502020204030204" pitchFamily="34" charset="0"/>
                <a:cs typeface="Calibri" panose="020F0502020204030204" pitchFamily="34" charset="0"/>
              </a:rPr>
              <a:t>spoluúčast</a:t>
            </a:r>
            <a:r>
              <a:rPr lang="cs-CZ" sz="1500" b="0" i="0" u="none" strike="noStrike" baseline="0" dirty="0">
                <a:solidFill>
                  <a:schemeClr val="bg1"/>
                </a:solidFill>
                <a:latin typeface="Calibri" panose="020F0502020204030204" pitchFamily="34" charset="0"/>
                <a:cs typeface="Calibri" panose="020F0502020204030204" pitchFamily="34" charset="0"/>
              </a:rPr>
              <a:t> všech a otevírat se svému </a:t>
            </a:r>
            <a:r>
              <a:rPr lang="cs-CZ" sz="2000" b="1" i="0" u="none" strike="noStrike" baseline="0" dirty="0">
                <a:solidFill>
                  <a:schemeClr val="bg1"/>
                </a:solidFill>
                <a:latin typeface="Calibri" panose="020F0502020204030204" pitchFamily="34" charset="0"/>
                <a:cs typeface="Calibri" panose="020F0502020204030204" pitchFamily="34" charset="0"/>
              </a:rPr>
              <a:t>poslání</a:t>
            </a:r>
            <a:r>
              <a:rPr lang="cs-CZ" sz="1500" b="0" i="0" u="none" strike="noStrike" baseline="0" dirty="0">
                <a:solidFill>
                  <a:schemeClr val="bg1"/>
                </a:solidFill>
                <a:latin typeface="Calibri" panose="020F0502020204030204" pitchFamily="34" charset="0"/>
                <a:cs typeface="Calibri" panose="020F0502020204030204" pitchFamily="34" charset="0"/>
              </a:rPr>
              <a:t>. Vždyť to, co nejvíce naplňuje a vystihuje </a:t>
            </a:r>
            <a:r>
              <a:rPr lang="cs-CZ" sz="2000" b="0" i="0" u="none" strike="noStrike" baseline="0" dirty="0">
                <a:solidFill>
                  <a:schemeClr val="bg1"/>
                </a:solidFill>
                <a:latin typeface="Calibri" panose="020F0502020204030204" pitchFamily="34" charset="0"/>
                <a:cs typeface="Calibri" panose="020F0502020204030204" pitchFamily="34" charset="0"/>
              </a:rPr>
              <a:t>povahu církve, která je putujícím a misijním Božím lidem</a:t>
            </a:r>
            <a:r>
              <a:rPr lang="cs-CZ" sz="1500" b="0" i="0" u="none" strike="noStrike" baseline="0" dirty="0">
                <a:solidFill>
                  <a:schemeClr val="bg1"/>
                </a:solidFill>
                <a:latin typeface="Calibri" panose="020F0502020204030204" pitchFamily="34" charset="0"/>
                <a:cs typeface="Calibri" panose="020F0502020204030204" pitchFamily="34" charset="0"/>
              </a:rPr>
              <a:t>, je naše </a:t>
            </a:r>
            <a:r>
              <a:rPr lang="cs-CZ" sz="2000" b="0" i="0" u="none" strike="noStrike" baseline="0" dirty="0">
                <a:solidFill>
                  <a:schemeClr val="bg1"/>
                </a:solidFill>
                <a:latin typeface="Calibri" panose="020F0502020204030204" pitchFamily="34" charset="0"/>
                <a:cs typeface="Calibri" panose="020F0502020204030204" pitchFamily="34" charset="0"/>
              </a:rPr>
              <a:t>„společné putování“</a:t>
            </a:r>
            <a:r>
              <a:rPr lang="cs-CZ" sz="1500" b="0" i="0" u="none" strike="noStrike" baseline="0" dirty="0">
                <a:solidFill>
                  <a:schemeClr val="bg1"/>
                </a:solidFill>
                <a:latin typeface="Calibri" panose="020F0502020204030204" pitchFamily="34" charset="0"/>
                <a:cs typeface="Calibri" panose="020F0502020204030204" pitchFamily="34" charset="0"/>
              </a:rPr>
              <a:t>. </a:t>
            </a:r>
          </a:p>
          <a:p>
            <a:pPr marL="152400" lvl="0" indent="0" algn="just" rtl="0">
              <a:lnSpc>
                <a:spcPct val="115000"/>
              </a:lnSpc>
              <a:spcBef>
                <a:spcPts val="0"/>
              </a:spcBef>
              <a:spcAft>
                <a:spcPts val="0"/>
              </a:spcAft>
              <a:buSzPts val="1200"/>
              <a:buNone/>
            </a:pPr>
            <a:endParaRPr dirty="0">
              <a:latin typeface="Calibri" panose="020F0502020204030204" pitchFamily="34" charset="0"/>
              <a:cs typeface="Calibri" panose="020F0502020204030204" pitchFamily="34" charset="0"/>
            </a:endParaRPr>
          </a:p>
          <a:p>
            <a:pPr marL="152400" lvl="0" indent="0" algn="just" rtl="0">
              <a:lnSpc>
                <a:spcPct val="115000"/>
              </a:lnSpc>
              <a:spcBef>
                <a:spcPts val="0"/>
              </a:spcBef>
              <a:spcAft>
                <a:spcPts val="0"/>
              </a:spcAft>
              <a:buSzPts val="1200"/>
              <a:buNone/>
            </a:pPr>
            <a:endParaRPr sz="1300" dirty="0">
              <a:solidFill>
                <a:srgbClr val="D8D8D8"/>
              </a:solidFill>
              <a:latin typeface="Calibri" panose="020F0502020204030204" pitchFamily="34" charset="0"/>
              <a:ea typeface="Avenir"/>
              <a:cs typeface="Calibri" panose="020F0502020204030204" pitchFamily="34" charset="0"/>
              <a:sym typeface="Avenir"/>
            </a:endParaRPr>
          </a:p>
          <a:p>
            <a:pPr marL="152400" lvl="0" indent="0" algn="r" rtl="0">
              <a:lnSpc>
                <a:spcPct val="115000"/>
              </a:lnSpc>
              <a:spcBef>
                <a:spcPts val="0"/>
              </a:spcBef>
              <a:spcAft>
                <a:spcPts val="0"/>
              </a:spcAft>
              <a:buSzPts val="1200"/>
              <a:buNone/>
            </a:pPr>
            <a:r>
              <a:rPr lang="es-ES" sz="1300" dirty="0">
                <a:solidFill>
                  <a:srgbClr val="D8D8D8"/>
                </a:solidFill>
                <a:latin typeface="Calibri" panose="020F0502020204030204" pitchFamily="34" charset="0"/>
                <a:ea typeface="Avenir"/>
                <a:cs typeface="Calibri" panose="020F0502020204030204" pitchFamily="34" charset="0"/>
                <a:sym typeface="Avenir"/>
              </a:rPr>
              <a:t>(</a:t>
            </a:r>
            <a:r>
              <a:rPr lang="cs-CZ" sz="1300" i="1" dirty="0">
                <a:solidFill>
                  <a:srgbClr val="D8D8D8"/>
                </a:solidFill>
                <a:latin typeface="Calibri" panose="020F0502020204030204" pitchFamily="34" charset="0"/>
                <a:ea typeface="Avenir"/>
                <a:cs typeface="Calibri" panose="020F0502020204030204" pitchFamily="34" charset="0"/>
                <a:sym typeface="Avenir"/>
              </a:rPr>
              <a:t>Přípravný dokument</a:t>
            </a:r>
            <a:r>
              <a:rPr lang="cs-CZ" sz="1300" dirty="0">
                <a:solidFill>
                  <a:srgbClr val="D8D8D8"/>
                </a:solidFill>
                <a:latin typeface="Calibri" panose="020F0502020204030204" pitchFamily="34" charset="0"/>
                <a:ea typeface="Avenir"/>
                <a:cs typeface="Calibri" panose="020F0502020204030204" pitchFamily="34" charset="0"/>
                <a:sym typeface="Avenir"/>
              </a:rPr>
              <a:t>, čl. </a:t>
            </a:r>
            <a:r>
              <a:rPr lang="es-ES" sz="1300" dirty="0">
                <a:solidFill>
                  <a:srgbClr val="D8D8D8"/>
                </a:solidFill>
                <a:latin typeface="Calibri" panose="020F0502020204030204" pitchFamily="34" charset="0"/>
                <a:ea typeface="Avenir"/>
                <a:cs typeface="Calibri" panose="020F0502020204030204" pitchFamily="34" charset="0"/>
                <a:sym typeface="Avenir"/>
              </a:rPr>
              <a:t>1)</a:t>
            </a:r>
            <a:endParaRPr sz="1300" dirty="0">
              <a:solidFill>
                <a:srgbClr val="D8D8D8"/>
              </a:solidFill>
              <a:latin typeface="Calibri" panose="020F0502020204030204" pitchFamily="34" charset="0"/>
              <a:ea typeface="Avenir"/>
              <a:cs typeface="Calibri" panose="020F0502020204030204" pitchFamily="34" charset="0"/>
              <a:sym typeface="Avenir"/>
            </a:endParaRPr>
          </a:p>
        </p:txBody>
      </p:sp>
      <p:cxnSp>
        <p:nvCxnSpPr>
          <p:cNvPr id="159" name="Google Shape;159;p6"/>
          <p:cNvCxnSpPr/>
          <p:nvPr/>
        </p:nvCxnSpPr>
        <p:spPr>
          <a:xfrm>
            <a:off x="2729445" y="4813977"/>
            <a:ext cx="2128800" cy="0"/>
          </a:xfrm>
          <a:prstGeom prst="straightConnector1">
            <a:avLst/>
          </a:prstGeom>
          <a:noFill/>
          <a:ln w="28575" cap="flat" cmpd="sng">
            <a:solidFill>
              <a:srgbClr val="DE8F32"/>
            </a:solidFill>
            <a:prstDash val="dot"/>
            <a:round/>
            <a:headEnd type="none" w="sm" len="sm"/>
            <a:tailEnd type="none" w="sm" len="sm"/>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7"/>
          <p:cNvSpPr txBox="1">
            <a:spLocks noGrp="1"/>
          </p:cNvSpPr>
          <p:nvPr>
            <p:ph type="sldNum" idx="4294967295"/>
          </p:nvPr>
        </p:nvSpPr>
        <p:spPr>
          <a:xfrm>
            <a:off x="8516143" y="4685372"/>
            <a:ext cx="549275" cy="338138"/>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600"/>
              <a:buNone/>
            </a:pPr>
            <a:fld id="{00000000-1234-1234-1234-123412341234}" type="slidenum">
              <a:rPr lang="es-ES" sz="800"/>
              <a:t>8</a:t>
            </a:fld>
            <a:endParaRPr sz="800" dirty="0"/>
          </a:p>
        </p:txBody>
      </p:sp>
      <p:pic>
        <p:nvPicPr>
          <p:cNvPr id="5" name="Obrázek 4">
            <a:extLst>
              <a:ext uri="{FF2B5EF4-FFF2-40B4-BE49-F238E27FC236}">
                <a16:creationId xmlns:a16="http://schemas.microsoft.com/office/drawing/2014/main" id="{626D5D23-B508-4E15-B441-309A396B48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23"/>
          <a:stretch/>
        </p:blipFill>
        <p:spPr>
          <a:xfrm>
            <a:off x="521495" y="0"/>
            <a:ext cx="8269286"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sldNum" idx="12"/>
          </p:nvPr>
        </p:nvSpPr>
        <p:spPr>
          <a:xfrm>
            <a:off x="8531006" y="4685836"/>
            <a:ext cx="548700" cy="338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600"/>
              <a:buNone/>
            </a:pPr>
            <a:fld id="{00000000-1234-1234-1234-123412341234}" type="slidenum">
              <a:rPr lang="es-ES" sz="800"/>
              <a:t>9</a:t>
            </a:fld>
            <a:endParaRPr sz="800" dirty="0"/>
          </a:p>
        </p:txBody>
      </p:sp>
      <p:sp>
        <p:nvSpPr>
          <p:cNvPr id="172" name="Google Shape;172;p8"/>
          <p:cNvSpPr txBox="1">
            <a:spLocks noGrp="1"/>
          </p:cNvSpPr>
          <p:nvPr>
            <p:ph type="title"/>
          </p:nvPr>
        </p:nvSpPr>
        <p:spPr>
          <a:xfrm>
            <a:off x="0" y="1038300"/>
            <a:ext cx="9144000" cy="871389"/>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DE8F32"/>
              </a:buClr>
              <a:buSzPts val="9300"/>
              <a:buFont typeface="Helvetica Neue"/>
              <a:buNone/>
            </a:pPr>
            <a:r>
              <a:rPr lang="cs-CZ" sz="4000" dirty="0">
                <a:latin typeface="Calibri" panose="020F0502020204030204" pitchFamily="34" charset="0"/>
                <a:ea typeface="Avenir"/>
                <a:cs typeface="Calibri" panose="020F0502020204030204" pitchFamily="34" charset="0"/>
                <a:sym typeface="Avenir"/>
              </a:rPr>
              <a:t>Účel synody</a:t>
            </a:r>
            <a:endParaRPr sz="4000" dirty="0">
              <a:latin typeface="Calibri" panose="020F0502020204030204" pitchFamily="34" charset="0"/>
              <a:ea typeface="Avenir"/>
              <a:cs typeface="Calibri" panose="020F0502020204030204" pitchFamily="34" charset="0"/>
              <a:sym typeface="Avenir"/>
            </a:endParaRPr>
          </a:p>
        </p:txBody>
      </p:sp>
      <p:sp>
        <p:nvSpPr>
          <p:cNvPr id="173" name="Google Shape;173;p8"/>
          <p:cNvSpPr txBox="1">
            <a:spLocks noGrp="1"/>
          </p:cNvSpPr>
          <p:nvPr>
            <p:ph type="subTitle" idx="1"/>
          </p:nvPr>
        </p:nvSpPr>
        <p:spPr>
          <a:xfrm>
            <a:off x="1041400" y="1909689"/>
            <a:ext cx="7035799" cy="2684620"/>
          </a:xfrm>
          <a:prstGeom prst="rect">
            <a:avLst/>
          </a:prstGeom>
          <a:noFill/>
          <a:ln>
            <a:noFill/>
          </a:ln>
        </p:spPr>
        <p:txBody>
          <a:bodyPr spcFirstLastPara="1" wrap="square" lIns="91425" tIns="91425" rIns="91425" bIns="91425" anchor="ctr" anchorCtr="0">
            <a:normAutofit fontScale="92500" lnSpcReduction="20000"/>
          </a:bodyPr>
          <a:lstStyle/>
          <a:p>
            <a:pPr marL="457200" lvl="0" indent="-304800" algn="ctr" rtl="0">
              <a:lnSpc>
                <a:spcPct val="115000"/>
              </a:lnSpc>
              <a:spcBef>
                <a:spcPts val="0"/>
              </a:spcBef>
              <a:spcAft>
                <a:spcPts val="0"/>
              </a:spcAft>
              <a:buClr>
                <a:srgbClr val="DE8F32"/>
              </a:buClr>
              <a:buSzPct val="84942"/>
              <a:buFont typeface="Helvetica Neue"/>
              <a:buNone/>
            </a:pPr>
            <a:r>
              <a:rPr lang="cs-CZ" sz="2800" b="1" dirty="0">
                <a:latin typeface="Calibri" panose="020F0502020204030204" pitchFamily="34" charset="0"/>
                <a:ea typeface="Avenir"/>
                <a:cs typeface="Calibri" panose="020F0502020204030204" pitchFamily="34" charset="0"/>
                <a:sym typeface="Avenir"/>
              </a:rPr>
              <a:t>Učit se synodalitě</a:t>
            </a:r>
            <a:endParaRPr dirty="0">
              <a:latin typeface="Calibri" panose="020F0502020204030204" pitchFamily="34" charset="0"/>
              <a:cs typeface="Calibri" panose="020F0502020204030204" pitchFamily="34" charset="0"/>
            </a:endParaRPr>
          </a:p>
          <a:p>
            <a:pPr marL="457200" lvl="0" indent="-304800" algn="ctr" rtl="0">
              <a:lnSpc>
                <a:spcPct val="115000"/>
              </a:lnSpc>
              <a:spcBef>
                <a:spcPts val="0"/>
              </a:spcBef>
              <a:spcAft>
                <a:spcPts val="0"/>
              </a:spcAft>
              <a:buClr>
                <a:srgbClr val="DE8F32"/>
              </a:buClr>
              <a:buSzPct val="108107"/>
              <a:buFont typeface="Helvetica Neue"/>
              <a:buNone/>
            </a:pPr>
            <a:r>
              <a:rPr lang="cs-CZ" sz="2400" i="1" dirty="0">
                <a:latin typeface="Calibri" panose="020F0502020204030204" pitchFamily="34" charset="0"/>
                <a:cs typeface="Calibri" panose="020F0502020204030204" pitchFamily="34" charset="0"/>
                <a:sym typeface="Avenir"/>
              </a:rPr>
              <a:t>Číst Písmo s novým porozuměním </a:t>
            </a:r>
            <a:br>
              <a:rPr lang="cs-CZ" sz="2400" i="1" dirty="0">
                <a:latin typeface="Calibri" panose="020F0502020204030204" pitchFamily="34" charset="0"/>
                <a:cs typeface="Calibri" panose="020F0502020204030204" pitchFamily="34" charset="0"/>
                <a:sym typeface="Avenir"/>
              </a:rPr>
            </a:br>
            <a:r>
              <a:rPr lang="cs-CZ" sz="2400" i="1" dirty="0">
                <a:latin typeface="Calibri" panose="020F0502020204030204" pitchFamily="34" charset="0"/>
                <a:cs typeface="Calibri" panose="020F0502020204030204" pitchFamily="34" charset="0"/>
                <a:sym typeface="Avenir"/>
              </a:rPr>
              <a:t>a uvádět je do praxe</a:t>
            </a:r>
            <a:endParaRPr sz="2400" dirty="0">
              <a:latin typeface="Calibri" panose="020F0502020204030204" pitchFamily="34" charset="0"/>
              <a:cs typeface="Calibri" panose="020F0502020204030204" pitchFamily="34" charset="0"/>
            </a:endParaRPr>
          </a:p>
          <a:p>
            <a:pPr marL="457200" lvl="0" indent="-304800" algn="ctr" rtl="0">
              <a:lnSpc>
                <a:spcPct val="115000"/>
              </a:lnSpc>
              <a:spcBef>
                <a:spcPts val="0"/>
              </a:spcBef>
              <a:spcAft>
                <a:spcPts val="0"/>
              </a:spcAft>
              <a:buClr>
                <a:srgbClr val="DE8F32"/>
              </a:buClr>
              <a:buSzPct val="108107"/>
              <a:buFont typeface="Helvetica Neue"/>
              <a:buNone/>
            </a:pPr>
            <a:endParaRPr i="1" dirty="0">
              <a:latin typeface="Calibri" panose="020F0502020204030204" pitchFamily="34" charset="0"/>
              <a:ea typeface="Avenir"/>
              <a:cs typeface="Calibri" panose="020F0502020204030204" pitchFamily="34" charset="0"/>
              <a:sym typeface="Avenir"/>
            </a:endParaRPr>
          </a:p>
          <a:p>
            <a:pPr marL="152401" lvl="0" indent="0" algn="ctr" rtl="0">
              <a:lnSpc>
                <a:spcPct val="115000"/>
              </a:lnSpc>
              <a:spcBef>
                <a:spcPts val="0"/>
              </a:spcBef>
              <a:spcAft>
                <a:spcPts val="0"/>
              </a:spcAft>
              <a:buSzPct val="99099"/>
            </a:pPr>
            <a:r>
              <a:rPr lang="cs-CZ" sz="2800" b="1" dirty="0">
                <a:latin typeface="Calibri" panose="020F0502020204030204" pitchFamily="34" charset="0"/>
                <a:ea typeface="Avenir"/>
                <a:cs typeface="Calibri" panose="020F0502020204030204" pitchFamily="34" charset="0"/>
                <a:sym typeface="Avenir"/>
              </a:rPr>
              <a:t>→ Synodální konverze církve</a:t>
            </a:r>
            <a:endParaRPr sz="2800" dirty="0">
              <a:latin typeface="Calibri" panose="020F0502020204030204" pitchFamily="34" charset="0"/>
              <a:cs typeface="Calibri" panose="020F0502020204030204" pitchFamily="34" charset="0"/>
            </a:endParaRPr>
          </a:p>
          <a:p>
            <a:pPr marL="152400" lvl="0" indent="0" algn="ctr" rtl="0">
              <a:lnSpc>
                <a:spcPct val="115000"/>
              </a:lnSpc>
              <a:spcBef>
                <a:spcPts val="0"/>
              </a:spcBef>
              <a:spcAft>
                <a:spcPts val="0"/>
              </a:spcAft>
              <a:buSzPct val="99099"/>
              <a:buNone/>
            </a:pPr>
            <a:r>
              <a:rPr lang="cs-CZ" sz="2400" i="1" dirty="0">
                <a:latin typeface="Calibri" panose="020F0502020204030204" pitchFamily="34" charset="0"/>
                <a:ea typeface="Avenir"/>
                <a:cs typeface="Calibri" panose="020F0502020204030204" pitchFamily="34" charset="0"/>
                <a:sym typeface="Avenir"/>
              </a:rPr>
              <a:t>Uvést do praxe </a:t>
            </a:r>
          </a:p>
          <a:p>
            <a:pPr marL="152400" lvl="0" indent="0" algn="ctr" rtl="0">
              <a:lnSpc>
                <a:spcPct val="115000"/>
              </a:lnSpc>
              <a:spcBef>
                <a:spcPts val="0"/>
              </a:spcBef>
              <a:spcAft>
                <a:spcPts val="0"/>
              </a:spcAft>
              <a:buSzPct val="99099"/>
              <a:buNone/>
            </a:pPr>
            <a:r>
              <a:rPr lang="cs-CZ" sz="2400" i="1" dirty="0">
                <a:latin typeface="Calibri" panose="020F0502020204030204" pitchFamily="34" charset="0"/>
                <a:ea typeface="Avenir"/>
                <a:cs typeface="Calibri" panose="020F0502020204030204" pitchFamily="34" charset="0"/>
                <a:sym typeface="Avenir"/>
              </a:rPr>
              <a:t>synodální podstatu celé církve</a:t>
            </a:r>
            <a:endParaRPr sz="21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DE8F32"/>
      </a:accent1>
      <a:accent2>
        <a:srgbClr val="212121"/>
      </a:accent2>
      <a:accent3>
        <a:srgbClr val="B21444"/>
      </a:accent3>
      <a:accent4>
        <a:srgbClr val="CCCCCC"/>
      </a:accent4>
      <a:accent5>
        <a:srgbClr val="999999"/>
      </a:accent5>
      <a:accent6>
        <a:srgbClr val="00ACB3"/>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6E2E2DD61462F4EA3AFC54A7A61DEE7" ma:contentTypeVersion="13" ma:contentTypeDescription="Vytvoří nový dokument" ma:contentTypeScope="" ma:versionID="ff4a33e0c210906337218ffa66b8d8df">
  <xsd:schema xmlns:xsd="http://www.w3.org/2001/XMLSchema" xmlns:xs="http://www.w3.org/2001/XMLSchema" xmlns:p="http://schemas.microsoft.com/office/2006/metadata/properties" xmlns:ns2="e556292a-760b-4981-a804-f38df9a30baa" xmlns:ns3="31a224d9-2607-48bc-a45f-1e2fdcfcbfe2" targetNamespace="http://schemas.microsoft.com/office/2006/metadata/properties" ma:root="true" ma:fieldsID="e9ac68c8755fd2da7877116e8526e9ca" ns2:_="" ns3:_="">
    <xsd:import namespace="e556292a-760b-4981-a804-f38df9a30baa"/>
    <xsd:import namespace="31a224d9-2607-48bc-a45f-1e2fdcfcbf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6292a-760b-4981-a804-f38df9a30ba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a224d9-2607-48bc-a45f-1e2fdcfcbfe2"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D1F042-482E-4317-A8F6-63A613230150}">
  <ds:schemaRefs>
    <ds:schemaRef ds:uri="http://schemas.microsoft.com/sharepoint/v3/contenttype/forms"/>
  </ds:schemaRefs>
</ds:datastoreItem>
</file>

<file path=customXml/itemProps2.xml><?xml version="1.0" encoding="utf-8"?>
<ds:datastoreItem xmlns:ds="http://schemas.openxmlformats.org/officeDocument/2006/customXml" ds:itemID="{180D6793-CA27-492B-8559-D09B6D450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6292a-760b-4981-a804-f38df9a30baa"/>
    <ds:schemaRef ds:uri="31a224d9-2607-48bc-a45f-1e2fdcfcbf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B16388-272B-48FB-94D0-BAD07E22CFE2}">
  <ds:schemaRefs>
    <ds:schemaRef ds:uri="31a224d9-2607-48bc-a45f-1e2fdcfcbfe2"/>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e556292a-760b-4981-a804-f38df9a30ba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623</TotalTime>
  <Words>4571</Words>
  <Application>Microsoft Office PowerPoint</Application>
  <PresentationFormat>Předvádění na obrazovce (16:9)</PresentationFormat>
  <Paragraphs>348</Paragraphs>
  <Slides>41</Slides>
  <Notes>37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41</vt:i4>
      </vt:variant>
    </vt:vector>
  </HeadingPairs>
  <TitlesOfParts>
    <vt:vector size="49" baseType="lpstr">
      <vt:lpstr>Helvetica Neue</vt:lpstr>
      <vt:lpstr>Helvetica Neue Light</vt:lpstr>
      <vt:lpstr>Calibri</vt:lpstr>
      <vt:lpstr>Avenir</vt:lpstr>
      <vt:lpstr>Noto Sans Symbols</vt:lpstr>
      <vt:lpstr>Arial</vt:lpstr>
      <vt:lpstr>Times New Roman</vt:lpstr>
      <vt:lpstr>Simple Light</vt:lpstr>
      <vt:lpstr>Za církev synodální: Společenství, spoluúčast a poslání</vt:lpstr>
      <vt:lpstr>Prezentace aplikace PowerPoint</vt:lpstr>
      <vt:lpstr>Prezentace aplikace PowerPoint</vt:lpstr>
      <vt:lpstr>Prezentace aplikace PowerPoint</vt:lpstr>
      <vt:lpstr>Prezentace aplikace PowerPoint</vt:lpstr>
      <vt:lpstr>Výzva synodality</vt:lpstr>
      <vt:lpstr>Prezentace aplikace PowerPoint</vt:lpstr>
      <vt:lpstr>Prezentace aplikace PowerPoint</vt:lpstr>
      <vt:lpstr>Účel synody</vt:lpstr>
      <vt:lpstr>Prezentace aplikace PowerPoint</vt:lpstr>
      <vt:lpstr>Prezentace aplikace PowerPoint</vt:lpstr>
      <vt:lpstr>Od události k procesu</vt:lpstr>
      <vt:lpstr>Episcopalis Communio zdůrazňuje lokální fázi</vt:lpstr>
      <vt:lpstr>Episcopalis Communio zdůrazňuje lokální fázi</vt:lpstr>
      <vt:lpstr>Základní otázka synodálního procesu</vt:lpstr>
      <vt:lpstr>Prezentace aplikace PowerPoint</vt:lpstr>
      <vt:lpstr>Prezentace aplikace PowerPoint</vt:lpstr>
      <vt:lpstr>Cíle synody (Přípravný dokument, čl. 2)</vt:lpstr>
      <vt:lpstr>Cíle synody (Přípravný dokument, čl. 2)</vt:lpstr>
      <vt:lpstr>Prezentace aplikace PowerPoint</vt:lpstr>
      <vt:lpstr>Prezentace aplikace PowerPoint</vt:lpstr>
      <vt:lpstr>Rozlišování znamení času ve světle evangelia</vt:lpstr>
      <vt:lpstr>„V tomto kontextu synoda představuje hlavní cestu vpřed pro církev povolanou k obnově pod vedením Ducha a při naslouchání Božímu slovu.” (Přípravný dokument, čl. 9)</vt:lpstr>
      <vt:lpstr>Prezentace aplikace PowerPoint</vt:lpstr>
      <vt:lpstr>Prezentace aplikace PowerPoint</vt:lpstr>
      <vt:lpstr>Prezentace aplikace PowerPoint</vt:lpstr>
      <vt:lpstr>Synodalita v praxi:  Způsoby konzultací Božího lidu (Přípravný dokument, čl. 26)</vt:lpstr>
      <vt:lpstr>Témata k prozkoumání</vt:lpstr>
      <vt:lpstr>Znovuoživení kolegiálních orgánů</vt:lpstr>
      <vt:lpstr>Klíčový cíl Vademeca: podpořit adaptaci celého procesu na místní podmínky</vt:lpstr>
      <vt:lpstr>Prezentace aplikace PowerPoint</vt:lpstr>
      <vt:lpstr>Prezentace aplikace PowerPoint</vt:lpstr>
      <vt:lpstr>Diecézní fáze synody</vt:lpstr>
      <vt:lpstr>Podpora diecézní fáze</vt:lpstr>
      <vt:lpstr>Termíny a pomůcky diecézní fáze</vt:lpstr>
      <vt:lpstr>Prezentace aplikace PowerPoint</vt:lpstr>
      <vt:lpstr>Prezentace aplikace PowerPoint</vt:lpstr>
      <vt:lpstr>Prezentace aplikace PowerPoint</vt:lpstr>
      <vt:lpstr>Prezentace aplikace PowerPoint</vt:lpstr>
      <vt:lpstr>Prezentace aplikace PowerPoint</vt:lpstr>
      <vt:lpstr>Děkujeme!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 církev synodální: Společenství, spoluúčast a poslání</dc:title>
  <dc:creator>nathalie.becquart</dc:creator>
  <cp:lastModifiedBy>Fencl Jindřich</cp:lastModifiedBy>
  <cp:revision>25</cp:revision>
  <dcterms:modified xsi:type="dcterms:W3CDTF">2021-11-05T18:34:55Z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0x010100B6E2E2DD61462F4EA3AFC54A7A61DEE7</vt:lpwstr>
  </property>
</Properties>
</file>